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FE4CD-B004-4D24-92B6-8485193945EF}" v="1" dt="2025-08-14T17:44:24.5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701" y="4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ulrafiu Imam Musa" userId="520f7d7a147acba1" providerId="LiveId" clId="{259FE4CD-B004-4D24-92B6-8485193945EF}"/>
    <pc:docChg chg="undo custSel modSld">
      <pc:chgData name="Abdulrafiu Imam Musa" userId="520f7d7a147acba1" providerId="LiveId" clId="{259FE4CD-B004-4D24-92B6-8485193945EF}" dt="2025-08-14T17:55:43.651" v="17" actId="26606"/>
      <pc:docMkLst>
        <pc:docMk/>
      </pc:docMkLst>
      <pc:sldChg chg="addSp modSp mod setBg">
        <pc:chgData name="Abdulrafiu Imam Musa" userId="520f7d7a147acba1" providerId="LiveId" clId="{259FE4CD-B004-4D24-92B6-8485193945EF}" dt="2025-08-14T17:45:16.960" v="7" actId="26606"/>
        <pc:sldMkLst>
          <pc:docMk/>
          <pc:sldMk cId="0" sldId="256"/>
        </pc:sldMkLst>
        <pc:spChg chg="mod">
          <ac:chgData name="Abdulrafiu Imam Musa" userId="520f7d7a147acba1" providerId="LiveId" clId="{259FE4CD-B004-4D24-92B6-8485193945EF}" dt="2025-08-14T17:45:16.960" v="7" actId="26606"/>
          <ac:spMkLst>
            <pc:docMk/>
            <pc:sldMk cId="0" sldId="256"/>
            <ac:spMk id="2" creationId="{00000000-0000-0000-0000-000000000000}"/>
          </ac:spMkLst>
        </pc:spChg>
        <pc:spChg chg="mod">
          <ac:chgData name="Abdulrafiu Imam Musa" userId="520f7d7a147acba1" providerId="LiveId" clId="{259FE4CD-B004-4D24-92B6-8485193945EF}" dt="2025-08-14T17:45:16.960" v="7" actId="26606"/>
          <ac:spMkLst>
            <pc:docMk/>
            <pc:sldMk cId="0" sldId="256"/>
            <ac:spMk id="3" creationId="{00000000-0000-0000-0000-000000000000}"/>
          </ac:spMkLst>
        </pc:spChg>
        <pc:spChg chg="add">
          <ac:chgData name="Abdulrafiu Imam Musa" userId="520f7d7a147acba1" providerId="LiveId" clId="{259FE4CD-B004-4D24-92B6-8485193945EF}" dt="2025-08-14T17:45:16.960" v="7" actId="26606"/>
          <ac:spMkLst>
            <pc:docMk/>
            <pc:sldMk cId="0" sldId="256"/>
            <ac:spMk id="10" creationId="{27427488-068E-4B55-AC8D-CD070B8CD46D}"/>
          </ac:spMkLst>
        </pc:spChg>
        <pc:spChg chg="add">
          <ac:chgData name="Abdulrafiu Imam Musa" userId="520f7d7a147acba1" providerId="LiveId" clId="{259FE4CD-B004-4D24-92B6-8485193945EF}" dt="2025-08-14T17:45:16.960" v="7" actId="26606"/>
          <ac:spMkLst>
            <pc:docMk/>
            <pc:sldMk cId="0" sldId="256"/>
            <ac:spMk id="16" creationId="{7E13C525-8EE3-4288-848F-C9B2A174F22B}"/>
          </ac:spMkLst>
        </pc:spChg>
        <pc:spChg chg="add">
          <ac:chgData name="Abdulrafiu Imam Musa" userId="520f7d7a147acba1" providerId="LiveId" clId="{259FE4CD-B004-4D24-92B6-8485193945EF}" dt="2025-08-14T17:45:16.960" v="7" actId="26606"/>
          <ac:spMkLst>
            <pc:docMk/>
            <pc:sldMk cId="0" sldId="256"/>
            <ac:spMk id="18" creationId="{A20AF199-99C2-4569-9CAF-24514AE5E82A}"/>
          </ac:spMkLst>
        </pc:spChg>
        <pc:grpChg chg="add">
          <ac:chgData name="Abdulrafiu Imam Musa" userId="520f7d7a147acba1" providerId="LiveId" clId="{259FE4CD-B004-4D24-92B6-8485193945EF}" dt="2025-08-14T17:45:16.960" v="7" actId="26606"/>
          <ac:grpSpMkLst>
            <pc:docMk/>
            <pc:sldMk cId="0" sldId="256"/>
            <ac:grpSpMk id="12" creationId="{D77C2DC4-03FC-4BF3-9F66-E9A3066EE468}"/>
          </ac:grpSpMkLst>
        </pc:grpChg>
        <pc:picChg chg="add mod">
          <ac:chgData name="Abdulrafiu Imam Musa" userId="520f7d7a147acba1" providerId="LiveId" clId="{259FE4CD-B004-4D24-92B6-8485193945EF}" dt="2025-08-14T17:45:16.960" v="7" actId="26606"/>
          <ac:picMkLst>
            <pc:docMk/>
            <pc:sldMk cId="0" sldId="256"/>
            <ac:picMk id="5" creationId="{26E161B6-76A2-CF9D-8F29-08FB55B2E44C}"/>
          </ac:picMkLst>
        </pc:picChg>
      </pc:sldChg>
      <pc:sldChg chg="addSp delSp modSp mod setBg">
        <pc:chgData name="Abdulrafiu Imam Musa" userId="520f7d7a147acba1" providerId="LiveId" clId="{259FE4CD-B004-4D24-92B6-8485193945EF}" dt="2025-08-14T17:45:46.273" v="10" actId="26606"/>
        <pc:sldMkLst>
          <pc:docMk/>
          <pc:sldMk cId="0" sldId="257"/>
        </pc:sldMkLst>
        <pc:spChg chg="mod">
          <ac:chgData name="Abdulrafiu Imam Musa" userId="520f7d7a147acba1" providerId="LiveId" clId="{259FE4CD-B004-4D24-92B6-8485193945EF}" dt="2025-08-14T17:45:46.273" v="10" actId="26606"/>
          <ac:spMkLst>
            <pc:docMk/>
            <pc:sldMk cId="0" sldId="257"/>
            <ac:spMk id="2" creationId="{00000000-0000-0000-0000-000000000000}"/>
          </ac:spMkLst>
        </pc:spChg>
        <pc:spChg chg="mod">
          <ac:chgData name="Abdulrafiu Imam Musa" userId="520f7d7a147acba1" providerId="LiveId" clId="{259FE4CD-B004-4D24-92B6-8485193945EF}" dt="2025-08-14T17:45:46.273" v="10" actId="26606"/>
          <ac:spMkLst>
            <pc:docMk/>
            <pc:sldMk cId="0" sldId="257"/>
            <ac:spMk id="3" creationId="{00000000-0000-0000-0000-000000000000}"/>
          </ac:spMkLst>
        </pc:spChg>
        <pc:spChg chg="add del">
          <ac:chgData name="Abdulrafiu Imam Musa" userId="520f7d7a147acba1" providerId="LiveId" clId="{259FE4CD-B004-4D24-92B6-8485193945EF}" dt="2025-08-14T17:45:46.258" v="9" actId="26606"/>
          <ac:spMkLst>
            <pc:docMk/>
            <pc:sldMk cId="0" sldId="257"/>
            <ac:spMk id="9" creationId="{9F7D5CDA-D291-4307-BF55-1381FED29634}"/>
          </ac:spMkLst>
        </pc:spChg>
        <pc:spChg chg="add">
          <ac:chgData name="Abdulrafiu Imam Musa" userId="520f7d7a147acba1" providerId="LiveId" clId="{259FE4CD-B004-4D24-92B6-8485193945EF}" dt="2025-08-14T17:45:46.273" v="10" actId="26606"/>
          <ac:spMkLst>
            <pc:docMk/>
            <pc:sldMk cId="0" sldId="257"/>
            <ac:spMk id="11" creationId="{E81BF4F6-F2CF-4984-9D14-D6966D92F99F}"/>
          </ac:spMkLst>
        </pc:spChg>
        <pc:spChg chg="add">
          <ac:chgData name="Abdulrafiu Imam Musa" userId="520f7d7a147acba1" providerId="LiveId" clId="{259FE4CD-B004-4D24-92B6-8485193945EF}" dt="2025-08-14T17:45:46.273" v="10" actId="26606"/>
          <ac:spMkLst>
            <pc:docMk/>
            <pc:sldMk cId="0" sldId="257"/>
            <ac:spMk id="12" creationId="{C0763A76-9F1C-4FC5-82B7-DD475DA461B2}"/>
          </ac:spMkLst>
        </pc:spChg>
        <pc:picChg chg="add del">
          <ac:chgData name="Abdulrafiu Imam Musa" userId="520f7d7a147acba1" providerId="LiveId" clId="{259FE4CD-B004-4D24-92B6-8485193945EF}" dt="2025-08-14T17:45:46.258" v="9" actId="26606"/>
          <ac:picMkLst>
            <pc:docMk/>
            <pc:sldMk cId="0" sldId="257"/>
            <ac:picMk id="5" creationId="{53A9AAF7-0B41-138F-0728-7ADF5C1F31E7}"/>
          </ac:picMkLst>
        </pc:picChg>
        <pc:picChg chg="add">
          <ac:chgData name="Abdulrafiu Imam Musa" userId="520f7d7a147acba1" providerId="LiveId" clId="{259FE4CD-B004-4D24-92B6-8485193945EF}" dt="2025-08-14T17:45:46.273" v="10" actId="26606"/>
          <ac:picMkLst>
            <pc:docMk/>
            <pc:sldMk cId="0" sldId="257"/>
            <ac:picMk id="13" creationId="{704E1393-65EA-7225-D7FE-FCB9FD2EAB22}"/>
          </ac:picMkLst>
        </pc:picChg>
      </pc:sldChg>
      <pc:sldChg chg="addSp delSp modSp mod setBg">
        <pc:chgData name="Abdulrafiu Imam Musa" userId="520f7d7a147acba1" providerId="LiveId" clId="{259FE4CD-B004-4D24-92B6-8485193945EF}" dt="2025-08-14T17:50:46.073" v="11" actId="26606"/>
        <pc:sldMkLst>
          <pc:docMk/>
          <pc:sldMk cId="0" sldId="258"/>
        </pc:sldMkLst>
        <pc:spChg chg="mod">
          <ac:chgData name="Abdulrafiu Imam Musa" userId="520f7d7a147acba1" providerId="LiveId" clId="{259FE4CD-B004-4D24-92B6-8485193945EF}" dt="2025-08-14T17:50:46.073" v="11" actId="26606"/>
          <ac:spMkLst>
            <pc:docMk/>
            <pc:sldMk cId="0" sldId="258"/>
            <ac:spMk id="2" creationId="{00000000-0000-0000-0000-000000000000}"/>
          </ac:spMkLst>
        </pc:spChg>
        <pc:spChg chg="del mod">
          <ac:chgData name="Abdulrafiu Imam Musa" userId="520f7d7a147acba1" providerId="LiveId" clId="{259FE4CD-B004-4D24-92B6-8485193945EF}" dt="2025-08-14T17:50:46.073" v="11" actId="26606"/>
          <ac:spMkLst>
            <pc:docMk/>
            <pc:sldMk cId="0" sldId="258"/>
            <ac:spMk id="3" creationId="{00000000-0000-0000-0000-000000000000}"/>
          </ac:spMkLst>
        </pc:spChg>
        <pc:graphicFrameChg chg="add">
          <ac:chgData name="Abdulrafiu Imam Musa" userId="520f7d7a147acba1" providerId="LiveId" clId="{259FE4CD-B004-4D24-92B6-8485193945EF}" dt="2025-08-14T17:50:46.073" v="11" actId="26606"/>
          <ac:graphicFrameMkLst>
            <pc:docMk/>
            <pc:sldMk cId="0" sldId="258"/>
            <ac:graphicFrameMk id="5" creationId="{9ABFF486-8753-89AD-F0C5-5D217256ED53}"/>
          </ac:graphicFrameMkLst>
        </pc:graphicFrameChg>
        <pc:picChg chg="add">
          <ac:chgData name="Abdulrafiu Imam Musa" userId="520f7d7a147acba1" providerId="LiveId" clId="{259FE4CD-B004-4D24-92B6-8485193945EF}" dt="2025-08-14T17:50:46.073" v="11" actId="26606"/>
          <ac:picMkLst>
            <pc:docMk/>
            <pc:sldMk cId="0" sldId="258"/>
            <ac:picMk id="6" creationId="{232B846E-0359-3704-2A92-075424BAB0CD}"/>
          </ac:picMkLst>
        </pc:picChg>
      </pc:sldChg>
      <pc:sldChg chg="addSp delSp modSp mod setBg">
        <pc:chgData name="Abdulrafiu Imam Musa" userId="520f7d7a147acba1" providerId="LiveId" clId="{259FE4CD-B004-4D24-92B6-8485193945EF}" dt="2025-08-14T17:52:45.632" v="12" actId="26606"/>
        <pc:sldMkLst>
          <pc:docMk/>
          <pc:sldMk cId="0" sldId="259"/>
        </pc:sldMkLst>
        <pc:spChg chg="mod">
          <ac:chgData name="Abdulrafiu Imam Musa" userId="520f7d7a147acba1" providerId="LiveId" clId="{259FE4CD-B004-4D24-92B6-8485193945EF}" dt="2025-08-14T17:52:45.632" v="12" actId="26606"/>
          <ac:spMkLst>
            <pc:docMk/>
            <pc:sldMk cId="0" sldId="259"/>
            <ac:spMk id="2" creationId="{00000000-0000-0000-0000-000000000000}"/>
          </ac:spMkLst>
        </pc:spChg>
        <pc:spChg chg="del">
          <ac:chgData name="Abdulrafiu Imam Musa" userId="520f7d7a147acba1" providerId="LiveId" clId="{259FE4CD-B004-4D24-92B6-8485193945EF}" dt="2025-08-14T17:52:45.632" v="12" actId="26606"/>
          <ac:spMkLst>
            <pc:docMk/>
            <pc:sldMk cId="0" sldId="259"/>
            <ac:spMk id="3" creationId="{00000000-0000-0000-0000-000000000000}"/>
          </ac:spMkLst>
        </pc:spChg>
        <pc:spChg chg="add">
          <ac:chgData name="Abdulrafiu Imam Musa" userId="520f7d7a147acba1" providerId="LiveId" clId="{259FE4CD-B004-4D24-92B6-8485193945EF}" dt="2025-08-14T17:52:45.632" v="12" actId="26606"/>
          <ac:spMkLst>
            <pc:docMk/>
            <pc:sldMk cId="0" sldId="259"/>
            <ac:spMk id="9" creationId="{BACC6370-2D7E-4714-9D71-7542949D7D5D}"/>
          </ac:spMkLst>
        </pc:spChg>
        <pc:spChg chg="add">
          <ac:chgData name="Abdulrafiu Imam Musa" userId="520f7d7a147acba1" providerId="LiveId" clId="{259FE4CD-B004-4D24-92B6-8485193945EF}" dt="2025-08-14T17:52:45.632" v="12" actId="26606"/>
          <ac:spMkLst>
            <pc:docMk/>
            <pc:sldMk cId="0" sldId="259"/>
            <ac:spMk id="11" creationId="{F68B3F68-107C-434F-AA38-110D5EA91B85}"/>
          </ac:spMkLst>
        </pc:spChg>
        <pc:spChg chg="add">
          <ac:chgData name="Abdulrafiu Imam Musa" userId="520f7d7a147acba1" providerId="LiveId" clId="{259FE4CD-B004-4D24-92B6-8485193945EF}" dt="2025-08-14T17:52:45.632" v="12" actId="26606"/>
          <ac:spMkLst>
            <pc:docMk/>
            <pc:sldMk cId="0" sldId="259"/>
            <ac:spMk id="13" creationId="{AAD0DBB9-1A4B-4391-81D4-CB19F9AB918A}"/>
          </ac:spMkLst>
        </pc:spChg>
        <pc:spChg chg="add">
          <ac:chgData name="Abdulrafiu Imam Musa" userId="520f7d7a147acba1" providerId="LiveId" clId="{259FE4CD-B004-4D24-92B6-8485193945EF}" dt="2025-08-14T17:52:45.632" v="12" actId="26606"/>
          <ac:spMkLst>
            <pc:docMk/>
            <pc:sldMk cId="0" sldId="259"/>
            <ac:spMk id="15" creationId="{063BBA22-50EA-4C4D-BE05-F1CE4E63AA56}"/>
          </ac:spMkLst>
        </pc:spChg>
        <pc:graphicFrameChg chg="add">
          <ac:chgData name="Abdulrafiu Imam Musa" userId="520f7d7a147acba1" providerId="LiveId" clId="{259FE4CD-B004-4D24-92B6-8485193945EF}" dt="2025-08-14T17:52:45.632" v="12" actId="26606"/>
          <ac:graphicFrameMkLst>
            <pc:docMk/>
            <pc:sldMk cId="0" sldId="259"/>
            <ac:graphicFrameMk id="5" creationId="{47084F81-918B-500B-5C06-0FAB50642AC8}"/>
          </ac:graphicFrameMkLst>
        </pc:graphicFrameChg>
      </pc:sldChg>
      <pc:sldChg chg="addSp delSp modSp mod setBg">
        <pc:chgData name="Abdulrafiu Imam Musa" userId="520f7d7a147acba1" providerId="LiveId" clId="{259FE4CD-B004-4D24-92B6-8485193945EF}" dt="2025-08-14T17:53:03.809" v="13" actId="26606"/>
        <pc:sldMkLst>
          <pc:docMk/>
          <pc:sldMk cId="0" sldId="260"/>
        </pc:sldMkLst>
        <pc:spChg chg="mod">
          <ac:chgData name="Abdulrafiu Imam Musa" userId="520f7d7a147acba1" providerId="LiveId" clId="{259FE4CD-B004-4D24-92B6-8485193945EF}" dt="2025-08-14T17:53:03.809" v="13" actId="26606"/>
          <ac:spMkLst>
            <pc:docMk/>
            <pc:sldMk cId="0" sldId="260"/>
            <ac:spMk id="2" creationId="{00000000-0000-0000-0000-000000000000}"/>
          </ac:spMkLst>
        </pc:spChg>
        <pc:spChg chg="del">
          <ac:chgData name="Abdulrafiu Imam Musa" userId="520f7d7a147acba1" providerId="LiveId" clId="{259FE4CD-B004-4D24-92B6-8485193945EF}" dt="2025-08-14T17:53:03.809" v="13" actId="26606"/>
          <ac:spMkLst>
            <pc:docMk/>
            <pc:sldMk cId="0" sldId="260"/>
            <ac:spMk id="3" creationId="{00000000-0000-0000-0000-000000000000}"/>
          </ac:spMkLst>
        </pc:spChg>
        <pc:spChg chg="add">
          <ac:chgData name="Abdulrafiu Imam Musa" userId="520f7d7a147acba1" providerId="LiveId" clId="{259FE4CD-B004-4D24-92B6-8485193945EF}" dt="2025-08-14T17:53:03.809" v="13" actId="26606"/>
          <ac:spMkLst>
            <pc:docMk/>
            <pc:sldMk cId="0" sldId="260"/>
            <ac:spMk id="9" creationId="{BACC6370-2D7E-4714-9D71-7542949D7D5D}"/>
          </ac:spMkLst>
        </pc:spChg>
        <pc:spChg chg="add">
          <ac:chgData name="Abdulrafiu Imam Musa" userId="520f7d7a147acba1" providerId="LiveId" clId="{259FE4CD-B004-4D24-92B6-8485193945EF}" dt="2025-08-14T17:53:03.809" v="13" actId="26606"/>
          <ac:spMkLst>
            <pc:docMk/>
            <pc:sldMk cId="0" sldId="260"/>
            <ac:spMk id="11" creationId="{F68B3F68-107C-434F-AA38-110D5EA91B85}"/>
          </ac:spMkLst>
        </pc:spChg>
        <pc:spChg chg="add">
          <ac:chgData name="Abdulrafiu Imam Musa" userId="520f7d7a147acba1" providerId="LiveId" clId="{259FE4CD-B004-4D24-92B6-8485193945EF}" dt="2025-08-14T17:53:03.809" v="13" actId="26606"/>
          <ac:spMkLst>
            <pc:docMk/>
            <pc:sldMk cId="0" sldId="260"/>
            <ac:spMk id="13" creationId="{AAD0DBB9-1A4B-4391-81D4-CB19F9AB918A}"/>
          </ac:spMkLst>
        </pc:spChg>
        <pc:spChg chg="add">
          <ac:chgData name="Abdulrafiu Imam Musa" userId="520f7d7a147acba1" providerId="LiveId" clId="{259FE4CD-B004-4D24-92B6-8485193945EF}" dt="2025-08-14T17:53:03.809" v="13" actId="26606"/>
          <ac:spMkLst>
            <pc:docMk/>
            <pc:sldMk cId="0" sldId="260"/>
            <ac:spMk id="15" creationId="{063BBA22-50EA-4C4D-BE05-F1CE4E63AA56}"/>
          </ac:spMkLst>
        </pc:spChg>
        <pc:graphicFrameChg chg="add">
          <ac:chgData name="Abdulrafiu Imam Musa" userId="520f7d7a147acba1" providerId="LiveId" clId="{259FE4CD-B004-4D24-92B6-8485193945EF}" dt="2025-08-14T17:53:03.809" v="13" actId="26606"/>
          <ac:graphicFrameMkLst>
            <pc:docMk/>
            <pc:sldMk cId="0" sldId="260"/>
            <ac:graphicFrameMk id="5" creationId="{DC4E711F-DEA2-C648-5AEF-D011D74331CA}"/>
          </ac:graphicFrameMkLst>
        </pc:graphicFrameChg>
      </pc:sldChg>
      <pc:sldChg chg="addSp delSp modSp mod setBg">
        <pc:chgData name="Abdulrafiu Imam Musa" userId="520f7d7a147acba1" providerId="LiveId" clId="{259FE4CD-B004-4D24-92B6-8485193945EF}" dt="2025-08-14T17:54:43.974" v="16" actId="26606"/>
        <pc:sldMkLst>
          <pc:docMk/>
          <pc:sldMk cId="0" sldId="261"/>
        </pc:sldMkLst>
        <pc:spChg chg="mod">
          <ac:chgData name="Abdulrafiu Imam Musa" userId="520f7d7a147acba1" providerId="LiveId" clId="{259FE4CD-B004-4D24-92B6-8485193945EF}" dt="2025-08-14T17:54:43.974" v="16" actId="26606"/>
          <ac:spMkLst>
            <pc:docMk/>
            <pc:sldMk cId="0" sldId="261"/>
            <ac:spMk id="2" creationId="{00000000-0000-0000-0000-000000000000}"/>
          </ac:spMkLst>
        </pc:spChg>
        <pc:spChg chg="add del mod">
          <ac:chgData name="Abdulrafiu Imam Musa" userId="520f7d7a147acba1" providerId="LiveId" clId="{259FE4CD-B004-4D24-92B6-8485193945EF}" dt="2025-08-14T17:54:43.974" v="16" actId="26606"/>
          <ac:spMkLst>
            <pc:docMk/>
            <pc:sldMk cId="0" sldId="261"/>
            <ac:spMk id="3" creationId="{00000000-0000-0000-0000-000000000000}"/>
          </ac:spMkLst>
        </pc:spChg>
        <pc:spChg chg="add del">
          <ac:chgData name="Abdulrafiu Imam Musa" userId="520f7d7a147acba1" providerId="LiveId" clId="{259FE4CD-B004-4D24-92B6-8485193945EF}" dt="2025-08-14T17:54:43.958" v="15" actId="26606"/>
          <ac:spMkLst>
            <pc:docMk/>
            <pc:sldMk cId="0" sldId="261"/>
            <ac:spMk id="10" creationId="{DB304A14-32D0-4873-B914-423ED7B8DAFD}"/>
          </ac:spMkLst>
        </pc:spChg>
        <pc:spChg chg="add del">
          <ac:chgData name="Abdulrafiu Imam Musa" userId="520f7d7a147acba1" providerId="LiveId" clId="{259FE4CD-B004-4D24-92B6-8485193945EF}" dt="2025-08-14T17:54:43.958" v="15" actId="26606"/>
          <ac:spMkLst>
            <pc:docMk/>
            <pc:sldMk cId="0" sldId="261"/>
            <ac:spMk id="12" creationId="{1D460C86-854F-4FB3-ABC2-E823D8FEB9DB}"/>
          </ac:spMkLst>
        </pc:spChg>
        <pc:spChg chg="add del">
          <ac:chgData name="Abdulrafiu Imam Musa" userId="520f7d7a147acba1" providerId="LiveId" clId="{259FE4CD-B004-4D24-92B6-8485193945EF}" dt="2025-08-14T17:54:43.958" v="15" actId="26606"/>
          <ac:spMkLst>
            <pc:docMk/>
            <pc:sldMk cId="0" sldId="261"/>
            <ac:spMk id="14" creationId="{BB48116A-278A-4CC5-89D3-9DE8E8FF1245}"/>
          </ac:spMkLst>
        </pc:spChg>
        <pc:spChg chg="add">
          <ac:chgData name="Abdulrafiu Imam Musa" userId="520f7d7a147acba1" providerId="LiveId" clId="{259FE4CD-B004-4D24-92B6-8485193945EF}" dt="2025-08-14T17:54:43.974" v="16" actId="26606"/>
          <ac:spMkLst>
            <pc:docMk/>
            <pc:sldMk cId="0" sldId="261"/>
            <ac:spMk id="18" creationId="{00000000-0000-0000-0000-000000000000}"/>
          </ac:spMkLst>
        </pc:spChg>
        <pc:grpChg chg="add">
          <ac:chgData name="Abdulrafiu Imam Musa" userId="520f7d7a147acba1" providerId="LiveId" clId="{259FE4CD-B004-4D24-92B6-8485193945EF}" dt="2025-08-14T17:54:43.974" v="16" actId="26606"/>
          <ac:grpSpMkLst>
            <pc:docMk/>
            <pc:sldMk cId="0" sldId="261"/>
            <ac:grpSpMk id="9" creationId="{5EFBDE31-BB3E-6CFC-23CD-B5976DA38438}"/>
          </ac:grpSpMkLst>
        </pc:grpChg>
        <pc:graphicFrameChg chg="add del">
          <ac:chgData name="Abdulrafiu Imam Musa" userId="520f7d7a147acba1" providerId="LiveId" clId="{259FE4CD-B004-4D24-92B6-8485193945EF}" dt="2025-08-14T17:54:43.958" v="15" actId="26606"/>
          <ac:graphicFrameMkLst>
            <pc:docMk/>
            <pc:sldMk cId="0" sldId="261"/>
            <ac:graphicFrameMk id="5" creationId="{EBF51719-28E6-3258-14D1-A353F3FA9249}"/>
          </ac:graphicFrameMkLst>
        </pc:graphicFrameChg>
        <pc:picChg chg="add del">
          <ac:chgData name="Abdulrafiu Imam Musa" userId="520f7d7a147acba1" providerId="LiveId" clId="{259FE4CD-B004-4D24-92B6-8485193945EF}" dt="2025-08-14T17:54:43.958" v="15" actId="26606"/>
          <ac:picMkLst>
            <pc:docMk/>
            <pc:sldMk cId="0" sldId="261"/>
            <ac:picMk id="6" creationId="{C62D84E5-04DD-DC10-776E-B2F8F829996A}"/>
          </ac:picMkLst>
        </pc:picChg>
        <pc:picChg chg="add">
          <ac:chgData name="Abdulrafiu Imam Musa" userId="520f7d7a147acba1" providerId="LiveId" clId="{259FE4CD-B004-4D24-92B6-8485193945EF}" dt="2025-08-14T17:54:43.974" v="16" actId="26606"/>
          <ac:picMkLst>
            <pc:docMk/>
            <pc:sldMk cId="0" sldId="261"/>
            <ac:picMk id="16" creationId="{1C7DA061-6155-6410-6F2E-DCC270528387}"/>
          </ac:picMkLst>
        </pc:picChg>
      </pc:sldChg>
      <pc:sldChg chg="addSp delSp modSp mod setBg">
        <pc:chgData name="Abdulrafiu Imam Musa" userId="520f7d7a147acba1" providerId="LiveId" clId="{259FE4CD-B004-4D24-92B6-8485193945EF}" dt="2025-08-14T17:55:43.651" v="17" actId="26606"/>
        <pc:sldMkLst>
          <pc:docMk/>
          <pc:sldMk cId="0" sldId="262"/>
        </pc:sldMkLst>
        <pc:spChg chg="mod">
          <ac:chgData name="Abdulrafiu Imam Musa" userId="520f7d7a147acba1" providerId="LiveId" clId="{259FE4CD-B004-4D24-92B6-8485193945EF}" dt="2025-08-14T17:55:43.651" v="17" actId="26606"/>
          <ac:spMkLst>
            <pc:docMk/>
            <pc:sldMk cId="0" sldId="262"/>
            <ac:spMk id="2" creationId="{00000000-0000-0000-0000-000000000000}"/>
          </ac:spMkLst>
        </pc:spChg>
        <pc:spChg chg="del mod">
          <ac:chgData name="Abdulrafiu Imam Musa" userId="520f7d7a147acba1" providerId="LiveId" clId="{259FE4CD-B004-4D24-92B6-8485193945EF}" dt="2025-08-14T17:55:43.651" v="17" actId="26606"/>
          <ac:spMkLst>
            <pc:docMk/>
            <pc:sldMk cId="0" sldId="262"/>
            <ac:spMk id="3" creationId="{00000000-0000-0000-0000-000000000000}"/>
          </ac:spMkLst>
        </pc:spChg>
        <pc:spChg chg="add">
          <ac:chgData name="Abdulrafiu Imam Musa" userId="520f7d7a147acba1" providerId="LiveId" clId="{259FE4CD-B004-4D24-92B6-8485193945EF}" dt="2025-08-14T17:55:43.651" v="17" actId="26606"/>
          <ac:spMkLst>
            <pc:docMk/>
            <pc:sldMk cId="0" sldId="262"/>
            <ac:spMk id="10" creationId="{B50AB553-2A96-4A92-96F2-93548E096954}"/>
          </ac:spMkLst>
        </pc:spChg>
        <pc:graphicFrameChg chg="add">
          <ac:chgData name="Abdulrafiu Imam Musa" userId="520f7d7a147acba1" providerId="LiveId" clId="{259FE4CD-B004-4D24-92B6-8485193945EF}" dt="2025-08-14T17:55:43.651" v="17" actId="26606"/>
          <ac:graphicFrameMkLst>
            <pc:docMk/>
            <pc:sldMk cId="0" sldId="262"/>
            <ac:graphicFrameMk id="5" creationId="{2DE5D71E-58C1-7A9D-6E6C-A7057342C9DA}"/>
          </ac:graphicFrameMkLst>
        </pc:graphicFrameChg>
        <pc:picChg chg="add">
          <ac:chgData name="Abdulrafiu Imam Musa" userId="520f7d7a147acba1" providerId="LiveId" clId="{259FE4CD-B004-4D24-92B6-8485193945EF}" dt="2025-08-14T17:55:43.651" v="17" actId="26606"/>
          <ac:picMkLst>
            <pc:docMk/>
            <pc:sldMk cId="0" sldId="262"/>
            <ac:picMk id="6" creationId="{8375B729-777E-D3A4-5F73-CD8204B074C3}"/>
          </ac:picMkLst>
        </pc:pic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B8F5FE-4A3F-4A8A-AB3F-C96C7ED9D529}" type="doc">
      <dgm:prSet loTypeId="urn:microsoft.com/office/officeart/2008/layout/LinedList" loCatId="list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E1A96F7E-5E91-434E-AB53-2AD80817B156}">
      <dgm:prSet/>
      <dgm:spPr/>
      <dgm:t>
        <a:bodyPr/>
        <a:lstStyle/>
        <a:p>
          <a:r>
            <a:rPr lang="en-US"/>
            <a:t>Sales: $181K</a:t>
          </a:r>
        </a:p>
      </dgm:t>
    </dgm:pt>
    <dgm:pt modelId="{D3A3F3A8-4ED0-453A-913C-0026044074FF}" type="parTrans" cxnId="{37123A49-7BFF-4582-8B37-3B43B769519D}">
      <dgm:prSet/>
      <dgm:spPr/>
      <dgm:t>
        <a:bodyPr/>
        <a:lstStyle/>
        <a:p>
          <a:endParaRPr lang="en-US"/>
        </a:p>
      </dgm:t>
    </dgm:pt>
    <dgm:pt modelId="{341CA43C-1784-43EC-8F4C-A37C4CEBA234}" type="sibTrans" cxnId="{37123A49-7BFF-4582-8B37-3B43B769519D}">
      <dgm:prSet/>
      <dgm:spPr/>
      <dgm:t>
        <a:bodyPr/>
        <a:lstStyle/>
        <a:p>
          <a:endParaRPr lang="en-US"/>
        </a:p>
      </dgm:t>
    </dgm:pt>
    <dgm:pt modelId="{980C5090-C617-4D5A-BE14-58C9AC1DE25C}">
      <dgm:prSet/>
      <dgm:spPr/>
      <dgm:t>
        <a:bodyPr/>
        <a:lstStyle/>
        <a:p>
          <a:r>
            <a:rPr lang="en-US"/>
            <a:t>Profit: $23K (Margin ~12.7%)</a:t>
          </a:r>
        </a:p>
      </dgm:t>
    </dgm:pt>
    <dgm:pt modelId="{59268918-C9D0-4A22-BB30-013404466230}" type="parTrans" cxnId="{E88A77BC-B774-4031-ABD0-BEEA22F847D8}">
      <dgm:prSet/>
      <dgm:spPr/>
      <dgm:t>
        <a:bodyPr/>
        <a:lstStyle/>
        <a:p>
          <a:endParaRPr lang="en-US"/>
        </a:p>
      </dgm:t>
    </dgm:pt>
    <dgm:pt modelId="{EA7BC7A1-0E19-48B6-8ACF-BC38B78867E1}" type="sibTrans" cxnId="{E88A77BC-B774-4031-ABD0-BEEA22F847D8}">
      <dgm:prSet/>
      <dgm:spPr/>
      <dgm:t>
        <a:bodyPr/>
        <a:lstStyle/>
        <a:p>
          <a:endParaRPr lang="en-US"/>
        </a:p>
      </dgm:t>
    </dgm:pt>
    <dgm:pt modelId="{76334CB9-27D6-428A-B20D-1F6529AA69CF}">
      <dgm:prSet/>
      <dgm:spPr/>
      <dgm:t>
        <a:bodyPr/>
        <a:lstStyle/>
        <a:p>
          <a:r>
            <a:rPr lang="en-US"/>
            <a:t>Quantity: 3.05K units</a:t>
          </a:r>
        </a:p>
      </dgm:t>
    </dgm:pt>
    <dgm:pt modelId="{60BBB1A7-E184-4A86-A449-8DE002F8AC54}" type="parTrans" cxnId="{F08950FC-01FF-4EBB-975E-EF8CC7243EF0}">
      <dgm:prSet/>
      <dgm:spPr/>
      <dgm:t>
        <a:bodyPr/>
        <a:lstStyle/>
        <a:p>
          <a:endParaRPr lang="en-US"/>
        </a:p>
      </dgm:t>
    </dgm:pt>
    <dgm:pt modelId="{C46B54A6-30F2-431E-BA05-25BB2692B356}" type="sibTrans" cxnId="{F08950FC-01FF-4EBB-975E-EF8CC7243EF0}">
      <dgm:prSet/>
      <dgm:spPr/>
      <dgm:t>
        <a:bodyPr/>
        <a:lstStyle/>
        <a:p>
          <a:endParaRPr lang="en-US"/>
        </a:p>
      </dgm:t>
    </dgm:pt>
    <dgm:pt modelId="{1D9E2B6B-C016-4412-9518-711D1B49DACF}">
      <dgm:prSet/>
      <dgm:spPr/>
      <dgm:t>
        <a:bodyPr/>
        <a:lstStyle/>
        <a:p>
          <a:r>
            <a:rPr lang="en-US"/>
            <a:t>Customers: 247</a:t>
          </a:r>
        </a:p>
      </dgm:t>
    </dgm:pt>
    <dgm:pt modelId="{6721BE34-AC97-486A-B395-A99CC4AA1C20}" type="parTrans" cxnId="{F323FF18-902B-4AB8-9466-1C3387C738C3}">
      <dgm:prSet/>
      <dgm:spPr/>
      <dgm:t>
        <a:bodyPr/>
        <a:lstStyle/>
        <a:p>
          <a:endParaRPr lang="en-US"/>
        </a:p>
      </dgm:t>
    </dgm:pt>
    <dgm:pt modelId="{7C9EF2E0-2027-4B0C-861B-8CF8480B67FE}" type="sibTrans" cxnId="{F323FF18-902B-4AB8-9466-1C3387C738C3}">
      <dgm:prSet/>
      <dgm:spPr/>
      <dgm:t>
        <a:bodyPr/>
        <a:lstStyle/>
        <a:p>
          <a:endParaRPr lang="en-US"/>
        </a:p>
      </dgm:t>
    </dgm:pt>
    <dgm:pt modelId="{CE450C7A-677E-4074-8B71-518B8D17F942}">
      <dgm:prSet/>
      <dgm:spPr/>
      <dgm:t>
        <a:bodyPr/>
        <a:lstStyle/>
        <a:p>
          <a:r>
            <a:rPr lang="en-US"/>
            <a:t>Orders: 296</a:t>
          </a:r>
        </a:p>
      </dgm:t>
    </dgm:pt>
    <dgm:pt modelId="{B86C6A53-1B43-4F92-ABC2-393B57105169}" type="parTrans" cxnId="{24A1B9CC-AEF5-42C5-ABA9-AB2C6C2AABB0}">
      <dgm:prSet/>
      <dgm:spPr/>
      <dgm:t>
        <a:bodyPr/>
        <a:lstStyle/>
        <a:p>
          <a:endParaRPr lang="en-US"/>
        </a:p>
      </dgm:t>
    </dgm:pt>
    <dgm:pt modelId="{99B7D87E-6892-4392-A2EF-15186D12BDB1}" type="sibTrans" cxnId="{24A1B9CC-AEF5-42C5-ABA9-AB2C6C2AABB0}">
      <dgm:prSet/>
      <dgm:spPr/>
      <dgm:t>
        <a:bodyPr/>
        <a:lstStyle/>
        <a:p>
          <a:endParaRPr lang="en-US"/>
        </a:p>
      </dgm:t>
    </dgm:pt>
    <dgm:pt modelId="{1C2E11DA-155C-4BF2-921B-E6E2374E77B4}">
      <dgm:prSet/>
      <dgm:spPr/>
      <dgm:t>
        <a:bodyPr/>
        <a:lstStyle/>
        <a:p>
          <a:r>
            <a:rPr lang="en-US"/>
            <a:t>Average Order Value (AOV): $611</a:t>
          </a:r>
        </a:p>
      </dgm:t>
    </dgm:pt>
    <dgm:pt modelId="{87F34AFA-8B1A-4F70-9E6F-282D4106DC74}" type="parTrans" cxnId="{CDBD2303-A836-433B-AFD5-1787D55E5A6F}">
      <dgm:prSet/>
      <dgm:spPr/>
      <dgm:t>
        <a:bodyPr/>
        <a:lstStyle/>
        <a:p>
          <a:endParaRPr lang="en-US"/>
        </a:p>
      </dgm:t>
    </dgm:pt>
    <dgm:pt modelId="{88FD34E6-919F-4AC2-8E5F-40EA0583FB97}" type="sibTrans" cxnId="{CDBD2303-A836-433B-AFD5-1787D55E5A6F}">
      <dgm:prSet/>
      <dgm:spPr/>
      <dgm:t>
        <a:bodyPr/>
        <a:lstStyle/>
        <a:p>
          <a:endParaRPr lang="en-US"/>
        </a:p>
      </dgm:t>
    </dgm:pt>
    <dgm:pt modelId="{4A654DBC-7ED2-49DC-92DF-31621D4D34D1}">
      <dgm:prSet/>
      <dgm:spPr/>
      <dgm:t>
        <a:bodyPr/>
        <a:lstStyle/>
        <a:p>
          <a:r>
            <a:rPr lang="en-US"/>
            <a:t>Sales per Customer: $732.39</a:t>
          </a:r>
        </a:p>
      </dgm:t>
    </dgm:pt>
    <dgm:pt modelId="{23F54F60-885B-4893-A5C4-2FD6567EF300}" type="parTrans" cxnId="{99351B37-036F-49D3-A371-EC9032C22F88}">
      <dgm:prSet/>
      <dgm:spPr/>
      <dgm:t>
        <a:bodyPr/>
        <a:lstStyle/>
        <a:p>
          <a:endParaRPr lang="en-US"/>
        </a:p>
      </dgm:t>
    </dgm:pt>
    <dgm:pt modelId="{689772DA-2425-43C5-A6D7-DD15CCAB0962}" type="sibTrans" cxnId="{99351B37-036F-49D3-A371-EC9032C22F88}">
      <dgm:prSet/>
      <dgm:spPr/>
      <dgm:t>
        <a:bodyPr/>
        <a:lstStyle/>
        <a:p>
          <a:endParaRPr lang="en-US"/>
        </a:p>
      </dgm:t>
    </dgm:pt>
    <dgm:pt modelId="{19125669-1584-40F2-B168-170A7A907C5A}">
      <dgm:prSet/>
      <dgm:spPr/>
      <dgm:t>
        <a:bodyPr/>
        <a:lstStyle/>
        <a:p>
          <a:r>
            <a:rPr lang="en-US"/>
            <a:t>Orders per Customer: 1.20</a:t>
          </a:r>
        </a:p>
      </dgm:t>
    </dgm:pt>
    <dgm:pt modelId="{2B891C8A-1AA9-42D7-B28D-2D440C84168B}" type="parTrans" cxnId="{C9B0EB74-B079-4295-BC5D-CB09EC8D36BF}">
      <dgm:prSet/>
      <dgm:spPr/>
      <dgm:t>
        <a:bodyPr/>
        <a:lstStyle/>
        <a:p>
          <a:endParaRPr lang="en-US"/>
        </a:p>
      </dgm:t>
    </dgm:pt>
    <dgm:pt modelId="{CA3169F4-721E-466A-9434-F13C4CF747CB}" type="sibTrans" cxnId="{C9B0EB74-B079-4295-BC5D-CB09EC8D36BF}">
      <dgm:prSet/>
      <dgm:spPr/>
      <dgm:t>
        <a:bodyPr/>
        <a:lstStyle/>
        <a:p>
          <a:endParaRPr lang="en-US"/>
        </a:p>
      </dgm:t>
    </dgm:pt>
    <dgm:pt modelId="{D8BF8ED7-7815-489A-B173-24C68B6E0A7F}" type="pres">
      <dgm:prSet presAssocID="{FDB8F5FE-4A3F-4A8A-AB3F-C96C7ED9D529}" presName="vert0" presStyleCnt="0">
        <dgm:presLayoutVars>
          <dgm:dir/>
          <dgm:animOne val="branch"/>
          <dgm:animLvl val="lvl"/>
        </dgm:presLayoutVars>
      </dgm:prSet>
      <dgm:spPr/>
    </dgm:pt>
    <dgm:pt modelId="{E84A44E4-A825-4566-8905-DB87D37D9553}" type="pres">
      <dgm:prSet presAssocID="{E1A96F7E-5E91-434E-AB53-2AD80817B156}" presName="thickLine" presStyleLbl="alignNode1" presStyleIdx="0" presStyleCnt="8"/>
      <dgm:spPr/>
    </dgm:pt>
    <dgm:pt modelId="{BB205568-49EC-42E7-BFDC-D9CC1053C424}" type="pres">
      <dgm:prSet presAssocID="{E1A96F7E-5E91-434E-AB53-2AD80817B156}" presName="horz1" presStyleCnt="0"/>
      <dgm:spPr/>
    </dgm:pt>
    <dgm:pt modelId="{8511F45B-6968-49C0-859A-389DF270E6AA}" type="pres">
      <dgm:prSet presAssocID="{E1A96F7E-5E91-434E-AB53-2AD80817B156}" presName="tx1" presStyleLbl="revTx" presStyleIdx="0" presStyleCnt="8"/>
      <dgm:spPr/>
    </dgm:pt>
    <dgm:pt modelId="{8D550DC5-A8A2-4BDC-96BD-6CDB0076548D}" type="pres">
      <dgm:prSet presAssocID="{E1A96F7E-5E91-434E-AB53-2AD80817B156}" presName="vert1" presStyleCnt="0"/>
      <dgm:spPr/>
    </dgm:pt>
    <dgm:pt modelId="{CC2FA697-B3A3-4125-B1EE-6B1ED9788F44}" type="pres">
      <dgm:prSet presAssocID="{980C5090-C617-4D5A-BE14-58C9AC1DE25C}" presName="thickLine" presStyleLbl="alignNode1" presStyleIdx="1" presStyleCnt="8"/>
      <dgm:spPr/>
    </dgm:pt>
    <dgm:pt modelId="{D058941F-E092-4114-A6A1-5AE054465A98}" type="pres">
      <dgm:prSet presAssocID="{980C5090-C617-4D5A-BE14-58C9AC1DE25C}" presName="horz1" presStyleCnt="0"/>
      <dgm:spPr/>
    </dgm:pt>
    <dgm:pt modelId="{16D51B88-6333-42CD-89A5-646636696040}" type="pres">
      <dgm:prSet presAssocID="{980C5090-C617-4D5A-BE14-58C9AC1DE25C}" presName="tx1" presStyleLbl="revTx" presStyleIdx="1" presStyleCnt="8"/>
      <dgm:spPr/>
    </dgm:pt>
    <dgm:pt modelId="{176455F7-609D-418D-9EAA-26B55CE99279}" type="pres">
      <dgm:prSet presAssocID="{980C5090-C617-4D5A-BE14-58C9AC1DE25C}" presName="vert1" presStyleCnt="0"/>
      <dgm:spPr/>
    </dgm:pt>
    <dgm:pt modelId="{B8D122A9-C082-44FE-B72D-011B446B1B72}" type="pres">
      <dgm:prSet presAssocID="{76334CB9-27D6-428A-B20D-1F6529AA69CF}" presName="thickLine" presStyleLbl="alignNode1" presStyleIdx="2" presStyleCnt="8"/>
      <dgm:spPr/>
    </dgm:pt>
    <dgm:pt modelId="{59D57392-14EE-44B2-9B5D-71B4C8A48083}" type="pres">
      <dgm:prSet presAssocID="{76334CB9-27D6-428A-B20D-1F6529AA69CF}" presName="horz1" presStyleCnt="0"/>
      <dgm:spPr/>
    </dgm:pt>
    <dgm:pt modelId="{28FDCCA8-EE24-4062-806F-84CBB15DD411}" type="pres">
      <dgm:prSet presAssocID="{76334CB9-27D6-428A-B20D-1F6529AA69CF}" presName="tx1" presStyleLbl="revTx" presStyleIdx="2" presStyleCnt="8"/>
      <dgm:spPr/>
    </dgm:pt>
    <dgm:pt modelId="{0EE99017-0033-4EB2-AB62-EB5CB159633B}" type="pres">
      <dgm:prSet presAssocID="{76334CB9-27D6-428A-B20D-1F6529AA69CF}" presName="vert1" presStyleCnt="0"/>
      <dgm:spPr/>
    </dgm:pt>
    <dgm:pt modelId="{DE7D5B81-B1B3-428F-9073-E22CF49F67E5}" type="pres">
      <dgm:prSet presAssocID="{1D9E2B6B-C016-4412-9518-711D1B49DACF}" presName="thickLine" presStyleLbl="alignNode1" presStyleIdx="3" presStyleCnt="8"/>
      <dgm:spPr/>
    </dgm:pt>
    <dgm:pt modelId="{24F74CBD-436D-471E-AF3C-1A30EB22885C}" type="pres">
      <dgm:prSet presAssocID="{1D9E2B6B-C016-4412-9518-711D1B49DACF}" presName="horz1" presStyleCnt="0"/>
      <dgm:spPr/>
    </dgm:pt>
    <dgm:pt modelId="{778DD881-31D0-4E17-BF7E-53CAE64BA4A3}" type="pres">
      <dgm:prSet presAssocID="{1D9E2B6B-C016-4412-9518-711D1B49DACF}" presName="tx1" presStyleLbl="revTx" presStyleIdx="3" presStyleCnt="8"/>
      <dgm:spPr/>
    </dgm:pt>
    <dgm:pt modelId="{7A90A16B-171E-423D-AADE-AC53B83B0F80}" type="pres">
      <dgm:prSet presAssocID="{1D9E2B6B-C016-4412-9518-711D1B49DACF}" presName="vert1" presStyleCnt="0"/>
      <dgm:spPr/>
    </dgm:pt>
    <dgm:pt modelId="{2561F1F1-CFC8-42C6-AAE4-1DB7CA8C3785}" type="pres">
      <dgm:prSet presAssocID="{CE450C7A-677E-4074-8B71-518B8D17F942}" presName="thickLine" presStyleLbl="alignNode1" presStyleIdx="4" presStyleCnt="8"/>
      <dgm:spPr/>
    </dgm:pt>
    <dgm:pt modelId="{C3DF4939-9237-4591-A4E2-20A4ABB9C4AC}" type="pres">
      <dgm:prSet presAssocID="{CE450C7A-677E-4074-8B71-518B8D17F942}" presName="horz1" presStyleCnt="0"/>
      <dgm:spPr/>
    </dgm:pt>
    <dgm:pt modelId="{0B09139A-8BFD-4C09-B7ED-775A0AB3F3FC}" type="pres">
      <dgm:prSet presAssocID="{CE450C7A-677E-4074-8B71-518B8D17F942}" presName="tx1" presStyleLbl="revTx" presStyleIdx="4" presStyleCnt="8"/>
      <dgm:spPr/>
    </dgm:pt>
    <dgm:pt modelId="{AA0A5621-C62A-4C37-AAAB-F0675CEEC0B3}" type="pres">
      <dgm:prSet presAssocID="{CE450C7A-677E-4074-8B71-518B8D17F942}" presName="vert1" presStyleCnt="0"/>
      <dgm:spPr/>
    </dgm:pt>
    <dgm:pt modelId="{2B9B635A-ED75-4AAF-AED8-91F495787881}" type="pres">
      <dgm:prSet presAssocID="{1C2E11DA-155C-4BF2-921B-E6E2374E77B4}" presName="thickLine" presStyleLbl="alignNode1" presStyleIdx="5" presStyleCnt="8"/>
      <dgm:spPr/>
    </dgm:pt>
    <dgm:pt modelId="{45634242-71D9-4DA9-AF1C-589C6A2DBA1C}" type="pres">
      <dgm:prSet presAssocID="{1C2E11DA-155C-4BF2-921B-E6E2374E77B4}" presName="horz1" presStyleCnt="0"/>
      <dgm:spPr/>
    </dgm:pt>
    <dgm:pt modelId="{C9EF3098-57A5-4C80-98A8-E15C6A60AF23}" type="pres">
      <dgm:prSet presAssocID="{1C2E11DA-155C-4BF2-921B-E6E2374E77B4}" presName="tx1" presStyleLbl="revTx" presStyleIdx="5" presStyleCnt="8"/>
      <dgm:spPr/>
    </dgm:pt>
    <dgm:pt modelId="{050B5089-948C-4EBF-873E-F766F0CBA429}" type="pres">
      <dgm:prSet presAssocID="{1C2E11DA-155C-4BF2-921B-E6E2374E77B4}" presName="vert1" presStyleCnt="0"/>
      <dgm:spPr/>
    </dgm:pt>
    <dgm:pt modelId="{179D6C3A-17EC-4622-A746-4F57720BE940}" type="pres">
      <dgm:prSet presAssocID="{4A654DBC-7ED2-49DC-92DF-31621D4D34D1}" presName="thickLine" presStyleLbl="alignNode1" presStyleIdx="6" presStyleCnt="8"/>
      <dgm:spPr/>
    </dgm:pt>
    <dgm:pt modelId="{32992E03-4C7E-4D78-B251-094EE15FC575}" type="pres">
      <dgm:prSet presAssocID="{4A654DBC-7ED2-49DC-92DF-31621D4D34D1}" presName="horz1" presStyleCnt="0"/>
      <dgm:spPr/>
    </dgm:pt>
    <dgm:pt modelId="{37458936-7AE7-4C39-9D5F-B1225AF19E7E}" type="pres">
      <dgm:prSet presAssocID="{4A654DBC-7ED2-49DC-92DF-31621D4D34D1}" presName="tx1" presStyleLbl="revTx" presStyleIdx="6" presStyleCnt="8"/>
      <dgm:spPr/>
    </dgm:pt>
    <dgm:pt modelId="{35F65E6D-4C58-45CA-BE47-3D666C012977}" type="pres">
      <dgm:prSet presAssocID="{4A654DBC-7ED2-49DC-92DF-31621D4D34D1}" presName="vert1" presStyleCnt="0"/>
      <dgm:spPr/>
    </dgm:pt>
    <dgm:pt modelId="{AE895B55-171E-4780-9789-56994974EF16}" type="pres">
      <dgm:prSet presAssocID="{19125669-1584-40F2-B168-170A7A907C5A}" presName="thickLine" presStyleLbl="alignNode1" presStyleIdx="7" presStyleCnt="8"/>
      <dgm:spPr/>
    </dgm:pt>
    <dgm:pt modelId="{54FF1486-7794-4226-B694-4BB84A8BA506}" type="pres">
      <dgm:prSet presAssocID="{19125669-1584-40F2-B168-170A7A907C5A}" presName="horz1" presStyleCnt="0"/>
      <dgm:spPr/>
    </dgm:pt>
    <dgm:pt modelId="{4F4ABA57-6765-4CD3-AC80-73F870230D5F}" type="pres">
      <dgm:prSet presAssocID="{19125669-1584-40F2-B168-170A7A907C5A}" presName="tx1" presStyleLbl="revTx" presStyleIdx="7" presStyleCnt="8"/>
      <dgm:spPr/>
    </dgm:pt>
    <dgm:pt modelId="{C118EC12-0E6E-4BDC-8427-5B9B2838E2A0}" type="pres">
      <dgm:prSet presAssocID="{19125669-1584-40F2-B168-170A7A907C5A}" presName="vert1" presStyleCnt="0"/>
      <dgm:spPr/>
    </dgm:pt>
  </dgm:ptLst>
  <dgm:cxnLst>
    <dgm:cxn modelId="{CDBD2303-A836-433B-AFD5-1787D55E5A6F}" srcId="{FDB8F5FE-4A3F-4A8A-AB3F-C96C7ED9D529}" destId="{1C2E11DA-155C-4BF2-921B-E6E2374E77B4}" srcOrd="5" destOrd="0" parTransId="{87F34AFA-8B1A-4F70-9E6F-282D4106DC74}" sibTransId="{88FD34E6-919F-4AC2-8E5F-40EA0583FB97}"/>
    <dgm:cxn modelId="{F7FEF008-8E65-4582-B7BB-E38AF16D76D1}" type="presOf" srcId="{1C2E11DA-155C-4BF2-921B-E6E2374E77B4}" destId="{C9EF3098-57A5-4C80-98A8-E15C6A60AF23}" srcOrd="0" destOrd="0" presId="urn:microsoft.com/office/officeart/2008/layout/LinedList"/>
    <dgm:cxn modelId="{F323FF18-902B-4AB8-9466-1C3387C738C3}" srcId="{FDB8F5FE-4A3F-4A8A-AB3F-C96C7ED9D529}" destId="{1D9E2B6B-C016-4412-9518-711D1B49DACF}" srcOrd="3" destOrd="0" parTransId="{6721BE34-AC97-486A-B395-A99CC4AA1C20}" sibTransId="{7C9EF2E0-2027-4B0C-861B-8CF8480B67FE}"/>
    <dgm:cxn modelId="{1D4B3631-C75F-4B4B-90B1-7E7A5E44538E}" type="presOf" srcId="{19125669-1584-40F2-B168-170A7A907C5A}" destId="{4F4ABA57-6765-4CD3-AC80-73F870230D5F}" srcOrd="0" destOrd="0" presId="urn:microsoft.com/office/officeart/2008/layout/LinedList"/>
    <dgm:cxn modelId="{99351B37-036F-49D3-A371-EC9032C22F88}" srcId="{FDB8F5FE-4A3F-4A8A-AB3F-C96C7ED9D529}" destId="{4A654DBC-7ED2-49DC-92DF-31621D4D34D1}" srcOrd="6" destOrd="0" parTransId="{23F54F60-885B-4893-A5C4-2FD6567EF300}" sibTransId="{689772DA-2425-43C5-A6D7-DD15CCAB0962}"/>
    <dgm:cxn modelId="{88FAA03B-20FE-4357-BD5E-7818981B9FB5}" type="presOf" srcId="{CE450C7A-677E-4074-8B71-518B8D17F942}" destId="{0B09139A-8BFD-4C09-B7ED-775A0AB3F3FC}" srcOrd="0" destOrd="0" presId="urn:microsoft.com/office/officeart/2008/layout/LinedList"/>
    <dgm:cxn modelId="{37123A49-7BFF-4582-8B37-3B43B769519D}" srcId="{FDB8F5FE-4A3F-4A8A-AB3F-C96C7ED9D529}" destId="{E1A96F7E-5E91-434E-AB53-2AD80817B156}" srcOrd="0" destOrd="0" parTransId="{D3A3F3A8-4ED0-453A-913C-0026044074FF}" sibTransId="{341CA43C-1784-43EC-8F4C-A37C4CEBA234}"/>
    <dgm:cxn modelId="{C9B0EB74-B079-4295-BC5D-CB09EC8D36BF}" srcId="{FDB8F5FE-4A3F-4A8A-AB3F-C96C7ED9D529}" destId="{19125669-1584-40F2-B168-170A7A907C5A}" srcOrd="7" destOrd="0" parTransId="{2B891C8A-1AA9-42D7-B28D-2D440C84168B}" sibTransId="{CA3169F4-721E-466A-9434-F13C4CF747CB}"/>
    <dgm:cxn modelId="{45764657-8384-45D4-8633-44DA3AA567AB}" type="presOf" srcId="{FDB8F5FE-4A3F-4A8A-AB3F-C96C7ED9D529}" destId="{D8BF8ED7-7815-489A-B173-24C68B6E0A7F}" srcOrd="0" destOrd="0" presId="urn:microsoft.com/office/officeart/2008/layout/LinedList"/>
    <dgm:cxn modelId="{5DD79357-4481-4165-9323-D5ABD8845B7D}" type="presOf" srcId="{980C5090-C617-4D5A-BE14-58C9AC1DE25C}" destId="{16D51B88-6333-42CD-89A5-646636696040}" srcOrd="0" destOrd="0" presId="urn:microsoft.com/office/officeart/2008/layout/LinedList"/>
    <dgm:cxn modelId="{DA69D080-2738-4E4C-9E10-38FEA937BC3B}" type="presOf" srcId="{4A654DBC-7ED2-49DC-92DF-31621D4D34D1}" destId="{37458936-7AE7-4C39-9D5F-B1225AF19E7E}" srcOrd="0" destOrd="0" presId="urn:microsoft.com/office/officeart/2008/layout/LinedList"/>
    <dgm:cxn modelId="{EBF08789-EA7F-4BFF-A0B6-4877AFAEF357}" type="presOf" srcId="{1D9E2B6B-C016-4412-9518-711D1B49DACF}" destId="{778DD881-31D0-4E17-BF7E-53CAE64BA4A3}" srcOrd="0" destOrd="0" presId="urn:microsoft.com/office/officeart/2008/layout/LinedList"/>
    <dgm:cxn modelId="{8DEE0EAB-FEC7-48BE-9FAD-6B21659A1984}" type="presOf" srcId="{76334CB9-27D6-428A-B20D-1F6529AA69CF}" destId="{28FDCCA8-EE24-4062-806F-84CBB15DD411}" srcOrd="0" destOrd="0" presId="urn:microsoft.com/office/officeart/2008/layout/LinedList"/>
    <dgm:cxn modelId="{E88A77BC-B774-4031-ABD0-BEEA22F847D8}" srcId="{FDB8F5FE-4A3F-4A8A-AB3F-C96C7ED9D529}" destId="{980C5090-C617-4D5A-BE14-58C9AC1DE25C}" srcOrd="1" destOrd="0" parTransId="{59268918-C9D0-4A22-BB30-013404466230}" sibTransId="{EA7BC7A1-0E19-48B6-8ACF-BC38B78867E1}"/>
    <dgm:cxn modelId="{24A1B9CC-AEF5-42C5-ABA9-AB2C6C2AABB0}" srcId="{FDB8F5FE-4A3F-4A8A-AB3F-C96C7ED9D529}" destId="{CE450C7A-677E-4074-8B71-518B8D17F942}" srcOrd="4" destOrd="0" parTransId="{B86C6A53-1B43-4F92-ABC2-393B57105169}" sibTransId="{99B7D87E-6892-4392-A2EF-15186D12BDB1}"/>
    <dgm:cxn modelId="{C088ACEF-E1F2-4C85-9170-D0AA5309E5E4}" type="presOf" srcId="{E1A96F7E-5E91-434E-AB53-2AD80817B156}" destId="{8511F45B-6968-49C0-859A-389DF270E6AA}" srcOrd="0" destOrd="0" presId="urn:microsoft.com/office/officeart/2008/layout/LinedList"/>
    <dgm:cxn modelId="{F08950FC-01FF-4EBB-975E-EF8CC7243EF0}" srcId="{FDB8F5FE-4A3F-4A8A-AB3F-C96C7ED9D529}" destId="{76334CB9-27D6-428A-B20D-1F6529AA69CF}" srcOrd="2" destOrd="0" parTransId="{60BBB1A7-E184-4A86-A449-8DE002F8AC54}" sibTransId="{C46B54A6-30F2-431E-BA05-25BB2692B356}"/>
    <dgm:cxn modelId="{F0143EF2-65FE-4B13-A1C8-BAF670AE2C73}" type="presParOf" srcId="{D8BF8ED7-7815-489A-B173-24C68B6E0A7F}" destId="{E84A44E4-A825-4566-8905-DB87D37D9553}" srcOrd="0" destOrd="0" presId="urn:microsoft.com/office/officeart/2008/layout/LinedList"/>
    <dgm:cxn modelId="{52B8B931-4302-4A95-A778-6989B29EF8E7}" type="presParOf" srcId="{D8BF8ED7-7815-489A-B173-24C68B6E0A7F}" destId="{BB205568-49EC-42E7-BFDC-D9CC1053C424}" srcOrd="1" destOrd="0" presId="urn:microsoft.com/office/officeart/2008/layout/LinedList"/>
    <dgm:cxn modelId="{31B47EBE-3905-4624-BBF5-24683F3C8866}" type="presParOf" srcId="{BB205568-49EC-42E7-BFDC-D9CC1053C424}" destId="{8511F45B-6968-49C0-859A-389DF270E6AA}" srcOrd="0" destOrd="0" presId="urn:microsoft.com/office/officeart/2008/layout/LinedList"/>
    <dgm:cxn modelId="{EA1801A1-20D4-45A0-BC09-E4E6030C8DFF}" type="presParOf" srcId="{BB205568-49EC-42E7-BFDC-D9CC1053C424}" destId="{8D550DC5-A8A2-4BDC-96BD-6CDB0076548D}" srcOrd="1" destOrd="0" presId="urn:microsoft.com/office/officeart/2008/layout/LinedList"/>
    <dgm:cxn modelId="{1D13F6AF-450E-4210-9371-4D934903D91E}" type="presParOf" srcId="{D8BF8ED7-7815-489A-B173-24C68B6E0A7F}" destId="{CC2FA697-B3A3-4125-B1EE-6B1ED9788F44}" srcOrd="2" destOrd="0" presId="urn:microsoft.com/office/officeart/2008/layout/LinedList"/>
    <dgm:cxn modelId="{C4368469-8CA7-489F-AAE6-854838CC13A8}" type="presParOf" srcId="{D8BF8ED7-7815-489A-B173-24C68B6E0A7F}" destId="{D058941F-E092-4114-A6A1-5AE054465A98}" srcOrd="3" destOrd="0" presId="urn:microsoft.com/office/officeart/2008/layout/LinedList"/>
    <dgm:cxn modelId="{CA611C23-8727-4D46-BF8C-75975A704563}" type="presParOf" srcId="{D058941F-E092-4114-A6A1-5AE054465A98}" destId="{16D51B88-6333-42CD-89A5-646636696040}" srcOrd="0" destOrd="0" presId="urn:microsoft.com/office/officeart/2008/layout/LinedList"/>
    <dgm:cxn modelId="{B4742669-E13B-4255-8AC2-F6AE84A7440E}" type="presParOf" srcId="{D058941F-E092-4114-A6A1-5AE054465A98}" destId="{176455F7-609D-418D-9EAA-26B55CE99279}" srcOrd="1" destOrd="0" presId="urn:microsoft.com/office/officeart/2008/layout/LinedList"/>
    <dgm:cxn modelId="{3D77F9B0-6A4C-4BBB-82BB-862623E0574C}" type="presParOf" srcId="{D8BF8ED7-7815-489A-B173-24C68B6E0A7F}" destId="{B8D122A9-C082-44FE-B72D-011B446B1B72}" srcOrd="4" destOrd="0" presId="urn:microsoft.com/office/officeart/2008/layout/LinedList"/>
    <dgm:cxn modelId="{6FBFE1FE-CA9F-49EB-8485-1EF14F403DF2}" type="presParOf" srcId="{D8BF8ED7-7815-489A-B173-24C68B6E0A7F}" destId="{59D57392-14EE-44B2-9B5D-71B4C8A48083}" srcOrd="5" destOrd="0" presId="urn:microsoft.com/office/officeart/2008/layout/LinedList"/>
    <dgm:cxn modelId="{4B687288-52DA-4890-A227-80D7A12713BB}" type="presParOf" srcId="{59D57392-14EE-44B2-9B5D-71B4C8A48083}" destId="{28FDCCA8-EE24-4062-806F-84CBB15DD411}" srcOrd="0" destOrd="0" presId="urn:microsoft.com/office/officeart/2008/layout/LinedList"/>
    <dgm:cxn modelId="{850CB067-9CB7-4FFF-96CA-512167FCC745}" type="presParOf" srcId="{59D57392-14EE-44B2-9B5D-71B4C8A48083}" destId="{0EE99017-0033-4EB2-AB62-EB5CB159633B}" srcOrd="1" destOrd="0" presId="urn:microsoft.com/office/officeart/2008/layout/LinedList"/>
    <dgm:cxn modelId="{4B1E2BCF-A5E3-42D9-A797-F57B96B758AC}" type="presParOf" srcId="{D8BF8ED7-7815-489A-B173-24C68B6E0A7F}" destId="{DE7D5B81-B1B3-428F-9073-E22CF49F67E5}" srcOrd="6" destOrd="0" presId="urn:microsoft.com/office/officeart/2008/layout/LinedList"/>
    <dgm:cxn modelId="{5A864D67-1DC3-414E-9B10-76025A53D01D}" type="presParOf" srcId="{D8BF8ED7-7815-489A-B173-24C68B6E0A7F}" destId="{24F74CBD-436D-471E-AF3C-1A30EB22885C}" srcOrd="7" destOrd="0" presId="urn:microsoft.com/office/officeart/2008/layout/LinedList"/>
    <dgm:cxn modelId="{D3B4AEB4-A625-4686-9103-66FABAFD10D1}" type="presParOf" srcId="{24F74CBD-436D-471E-AF3C-1A30EB22885C}" destId="{778DD881-31D0-4E17-BF7E-53CAE64BA4A3}" srcOrd="0" destOrd="0" presId="urn:microsoft.com/office/officeart/2008/layout/LinedList"/>
    <dgm:cxn modelId="{36194943-B5EC-44B8-AFD8-800E6F1FD668}" type="presParOf" srcId="{24F74CBD-436D-471E-AF3C-1A30EB22885C}" destId="{7A90A16B-171E-423D-AADE-AC53B83B0F80}" srcOrd="1" destOrd="0" presId="urn:microsoft.com/office/officeart/2008/layout/LinedList"/>
    <dgm:cxn modelId="{0B25C147-59FC-49C4-8DB6-C3867A223058}" type="presParOf" srcId="{D8BF8ED7-7815-489A-B173-24C68B6E0A7F}" destId="{2561F1F1-CFC8-42C6-AAE4-1DB7CA8C3785}" srcOrd="8" destOrd="0" presId="urn:microsoft.com/office/officeart/2008/layout/LinedList"/>
    <dgm:cxn modelId="{F959DA45-9FB4-49E4-9F8D-9E70C3F466C1}" type="presParOf" srcId="{D8BF8ED7-7815-489A-B173-24C68B6E0A7F}" destId="{C3DF4939-9237-4591-A4E2-20A4ABB9C4AC}" srcOrd="9" destOrd="0" presId="urn:microsoft.com/office/officeart/2008/layout/LinedList"/>
    <dgm:cxn modelId="{B2484304-46D8-47F4-AF29-165969F99332}" type="presParOf" srcId="{C3DF4939-9237-4591-A4E2-20A4ABB9C4AC}" destId="{0B09139A-8BFD-4C09-B7ED-775A0AB3F3FC}" srcOrd="0" destOrd="0" presId="urn:microsoft.com/office/officeart/2008/layout/LinedList"/>
    <dgm:cxn modelId="{C5FBE966-911B-43CC-9A4D-1EB9B13327AA}" type="presParOf" srcId="{C3DF4939-9237-4591-A4E2-20A4ABB9C4AC}" destId="{AA0A5621-C62A-4C37-AAAB-F0675CEEC0B3}" srcOrd="1" destOrd="0" presId="urn:microsoft.com/office/officeart/2008/layout/LinedList"/>
    <dgm:cxn modelId="{F4B031B8-8715-4120-9DC4-743C6D1F96A2}" type="presParOf" srcId="{D8BF8ED7-7815-489A-B173-24C68B6E0A7F}" destId="{2B9B635A-ED75-4AAF-AED8-91F495787881}" srcOrd="10" destOrd="0" presId="urn:microsoft.com/office/officeart/2008/layout/LinedList"/>
    <dgm:cxn modelId="{DAFF731D-0CA9-4492-9216-181F95C5E74F}" type="presParOf" srcId="{D8BF8ED7-7815-489A-B173-24C68B6E0A7F}" destId="{45634242-71D9-4DA9-AF1C-589C6A2DBA1C}" srcOrd="11" destOrd="0" presId="urn:microsoft.com/office/officeart/2008/layout/LinedList"/>
    <dgm:cxn modelId="{6707277C-9A18-4103-AF77-71B016BED561}" type="presParOf" srcId="{45634242-71D9-4DA9-AF1C-589C6A2DBA1C}" destId="{C9EF3098-57A5-4C80-98A8-E15C6A60AF23}" srcOrd="0" destOrd="0" presId="urn:microsoft.com/office/officeart/2008/layout/LinedList"/>
    <dgm:cxn modelId="{9FD34D45-4F81-4107-8787-EE0910480A34}" type="presParOf" srcId="{45634242-71D9-4DA9-AF1C-589C6A2DBA1C}" destId="{050B5089-948C-4EBF-873E-F766F0CBA429}" srcOrd="1" destOrd="0" presId="urn:microsoft.com/office/officeart/2008/layout/LinedList"/>
    <dgm:cxn modelId="{8BAD8329-5274-4EE6-B612-B0C2A31B3A63}" type="presParOf" srcId="{D8BF8ED7-7815-489A-B173-24C68B6E0A7F}" destId="{179D6C3A-17EC-4622-A746-4F57720BE940}" srcOrd="12" destOrd="0" presId="urn:microsoft.com/office/officeart/2008/layout/LinedList"/>
    <dgm:cxn modelId="{A6826ECF-2F69-4FBF-A509-FCE535FDA5F8}" type="presParOf" srcId="{D8BF8ED7-7815-489A-B173-24C68B6E0A7F}" destId="{32992E03-4C7E-4D78-B251-094EE15FC575}" srcOrd="13" destOrd="0" presId="urn:microsoft.com/office/officeart/2008/layout/LinedList"/>
    <dgm:cxn modelId="{E406E6E0-EC86-41FF-A338-091AEAC6B528}" type="presParOf" srcId="{32992E03-4C7E-4D78-B251-094EE15FC575}" destId="{37458936-7AE7-4C39-9D5F-B1225AF19E7E}" srcOrd="0" destOrd="0" presId="urn:microsoft.com/office/officeart/2008/layout/LinedList"/>
    <dgm:cxn modelId="{A086BA64-4686-43F2-8123-1F8B9D73904C}" type="presParOf" srcId="{32992E03-4C7E-4D78-B251-094EE15FC575}" destId="{35F65E6D-4C58-45CA-BE47-3D666C012977}" srcOrd="1" destOrd="0" presId="urn:microsoft.com/office/officeart/2008/layout/LinedList"/>
    <dgm:cxn modelId="{91CDDA19-31BC-40FD-99B3-3A4A5A1233F3}" type="presParOf" srcId="{D8BF8ED7-7815-489A-B173-24C68B6E0A7F}" destId="{AE895B55-171E-4780-9789-56994974EF16}" srcOrd="14" destOrd="0" presId="urn:microsoft.com/office/officeart/2008/layout/LinedList"/>
    <dgm:cxn modelId="{40F65743-DF33-421C-82FB-1EF805F732CC}" type="presParOf" srcId="{D8BF8ED7-7815-489A-B173-24C68B6E0A7F}" destId="{54FF1486-7794-4226-B694-4BB84A8BA506}" srcOrd="15" destOrd="0" presId="urn:microsoft.com/office/officeart/2008/layout/LinedList"/>
    <dgm:cxn modelId="{57E3C4A7-2CB1-4783-A68E-384514C75E22}" type="presParOf" srcId="{54FF1486-7794-4226-B694-4BB84A8BA506}" destId="{4F4ABA57-6765-4CD3-AC80-73F870230D5F}" srcOrd="0" destOrd="0" presId="urn:microsoft.com/office/officeart/2008/layout/LinedList"/>
    <dgm:cxn modelId="{EF7E0E3A-64A0-42E6-80D6-45264F0B701E}" type="presParOf" srcId="{54FF1486-7794-4226-B694-4BB84A8BA506}" destId="{C118EC12-0E6E-4BDC-8427-5B9B2838E2A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90FDD0-65E6-44E0-B01F-3635C6A5B623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BA9F58D-4E59-4D58-A2BA-A0B10CF74F61}">
      <dgm:prSet/>
      <dgm:spPr/>
      <dgm:t>
        <a:bodyPr/>
        <a:lstStyle/>
        <a:p>
          <a:r>
            <a:rPr lang="en-US"/>
            <a:t>West: 59%</a:t>
          </a:r>
        </a:p>
      </dgm:t>
    </dgm:pt>
    <dgm:pt modelId="{3B074D77-1850-4EF3-B9D7-C67A90351D29}" type="parTrans" cxnId="{11B3233A-1828-4C61-9DEF-AF7E649026E8}">
      <dgm:prSet/>
      <dgm:spPr/>
      <dgm:t>
        <a:bodyPr/>
        <a:lstStyle/>
        <a:p>
          <a:endParaRPr lang="en-US"/>
        </a:p>
      </dgm:t>
    </dgm:pt>
    <dgm:pt modelId="{7CB6BCD4-3021-4CAB-9904-B9AFC18481C9}" type="sibTrans" cxnId="{11B3233A-1828-4C61-9DEF-AF7E649026E8}">
      <dgm:prSet/>
      <dgm:spPr/>
      <dgm:t>
        <a:bodyPr/>
        <a:lstStyle/>
        <a:p>
          <a:endParaRPr lang="en-US"/>
        </a:p>
      </dgm:t>
    </dgm:pt>
    <dgm:pt modelId="{CF2CB5FC-F2C5-4211-868A-DFE1A0910719}">
      <dgm:prSet/>
      <dgm:spPr/>
      <dgm:t>
        <a:bodyPr/>
        <a:lstStyle/>
        <a:p>
          <a:r>
            <a:rPr lang="en-US"/>
            <a:t>East: 23%</a:t>
          </a:r>
        </a:p>
      </dgm:t>
    </dgm:pt>
    <dgm:pt modelId="{409304A3-D7E8-4C95-A5E1-AD3E57B679CB}" type="parTrans" cxnId="{7706CB7D-F7C2-420B-A2AD-207DD539477B}">
      <dgm:prSet/>
      <dgm:spPr/>
      <dgm:t>
        <a:bodyPr/>
        <a:lstStyle/>
        <a:p>
          <a:endParaRPr lang="en-US"/>
        </a:p>
      </dgm:t>
    </dgm:pt>
    <dgm:pt modelId="{C96A45AE-593D-4733-BB70-DDCA5D1DC118}" type="sibTrans" cxnId="{7706CB7D-F7C2-420B-A2AD-207DD539477B}">
      <dgm:prSet/>
      <dgm:spPr/>
      <dgm:t>
        <a:bodyPr/>
        <a:lstStyle/>
        <a:p>
          <a:endParaRPr lang="en-US"/>
        </a:p>
      </dgm:t>
    </dgm:pt>
    <dgm:pt modelId="{0A699389-73E5-42AD-93AC-D010B02595F9}">
      <dgm:prSet/>
      <dgm:spPr/>
      <dgm:t>
        <a:bodyPr/>
        <a:lstStyle/>
        <a:p>
          <a:r>
            <a:rPr lang="en-US"/>
            <a:t>South: 9%</a:t>
          </a:r>
        </a:p>
      </dgm:t>
    </dgm:pt>
    <dgm:pt modelId="{4408D0FA-C1EF-40B6-AAFC-6CB2FE2B3B2C}" type="parTrans" cxnId="{8A733515-80ED-490A-BE4C-613F18C079E1}">
      <dgm:prSet/>
      <dgm:spPr/>
      <dgm:t>
        <a:bodyPr/>
        <a:lstStyle/>
        <a:p>
          <a:endParaRPr lang="en-US"/>
        </a:p>
      </dgm:t>
    </dgm:pt>
    <dgm:pt modelId="{A9D85A50-40D9-4069-998A-E4338DFDC7D9}" type="sibTrans" cxnId="{8A733515-80ED-490A-BE4C-613F18C079E1}">
      <dgm:prSet/>
      <dgm:spPr/>
      <dgm:t>
        <a:bodyPr/>
        <a:lstStyle/>
        <a:p>
          <a:endParaRPr lang="en-US"/>
        </a:p>
      </dgm:t>
    </dgm:pt>
    <dgm:pt modelId="{8F002911-A174-4A6C-B5C9-672C82D7A027}">
      <dgm:prSet/>
      <dgm:spPr/>
      <dgm:t>
        <a:bodyPr/>
        <a:lstStyle/>
        <a:p>
          <a:r>
            <a:rPr lang="en-US"/>
            <a:t>Central: 8%</a:t>
          </a:r>
        </a:p>
      </dgm:t>
    </dgm:pt>
    <dgm:pt modelId="{685B9297-2E81-4301-A234-949FD840DA39}" type="parTrans" cxnId="{FF6B5F5D-069C-4A7D-9107-7B9BCEED0DD4}">
      <dgm:prSet/>
      <dgm:spPr/>
      <dgm:t>
        <a:bodyPr/>
        <a:lstStyle/>
        <a:p>
          <a:endParaRPr lang="en-US"/>
        </a:p>
      </dgm:t>
    </dgm:pt>
    <dgm:pt modelId="{3DE2D0A5-3972-4C83-AAAE-82129F95FB1A}" type="sibTrans" cxnId="{FF6B5F5D-069C-4A7D-9107-7B9BCEED0DD4}">
      <dgm:prSet/>
      <dgm:spPr/>
      <dgm:t>
        <a:bodyPr/>
        <a:lstStyle/>
        <a:p>
          <a:endParaRPr lang="en-US"/>
        </a:p>
      </dgm:t>
    </dgm:pt>
    <dgm:pt modelId="{AE025A1D-BD36-4E72-AAE2-56F5840EC610}" type="pres">
      <dgm:prSet presAssocID="{C790FDD0-65E6-44E0-B01F-3635C6A5B623}" presName="matrix" presStyleCnt="0">
        <dgm:presLayoutVars>
          <dgm:chMax val="1"/>
          <dgm:dir/>
          <dgm:resizeHandles val="exact"/>
        </dgm:presLayoutVars>
      </dgm:prSet>
      <dgm:spPr/>
    </dgm:pt>
    <dgm:pt modelId="{20788648-7728-4D9A-A6A4-65A89630EDE8}" type="pres">
      <dgm:prSet presAssocID="{C790FDD0-65E6-44E0-B01F-3635C6A5B623}" presName="diamond" presStyleLbl="bgShp" presStyleIdx="0" presStyleCnt="1"/>
      <dgm:spPr/>
    </dgm:pt>
    <dgm:pt modelId="{BCA0A34B-E58F-4CB0-ABED-C3938359EE2D}" type="pres">
      <dgm:prSet presAssocID="{C790FDD0-65E6-44E0-B01F-3635C6A5B623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D131468-9854-4149-A469-61EDF976449A}" type="pres">
      <dgm:prSet presAssocID="{C790FDD0-65E6-44E0-B01F-3635C6A5B623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87198EC-3524-49E4-8D4A-E650CAC351F6}" type="pres">
      <dgm:prSet presAssocID="{C790FDD0-65E6-44E0-B01F-3635C6A5B623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86C7ED7-3D06-4CEB-ACAE-92140FE6C427}" type="pres">
      <dgm:prSet presAssocID="{C790FDD0-65E6-44E0-B01F-3635C6A5B623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7108F40C-6A40-4A10-BB69-053730F9BF99}" type="presOf" srcId="{0A699389-73E5-42AD-93AC-D010B02595F9}" destId="{C87198EC-3524-49E4-8D4A-E650CAC351F6}" srcOrd="0" destOrd="0" presId="urn:microsoft.com/office/officeart/2005/8/layout/matrix3"/>
    <dgm:cxn modelId="{8A733515-80ED-490A-BE4C-613F18C079E1}" srcId="{C790FDD0-65E6-44E0-B01F-3635C6A5B623}" destId="{0A699389-73E5-42AD-93AC-D010B02595F9}" srcOrd="2" destOrd="0" parTransId="{4408D0FA-C1EF-40B6-AAFC-6CB2FE2B3B2C}" sibTransId="{A9D85A50-40D9-4069-998A-E4338DFDC7D9}"/>
    <dgm:cxn modelId="{E43B4716-5E73-4A08-81A0-B662FA7B482E}" type="presOf" srcId="{CF2CB5FC-F2C5-4211-868A-DFE1A0910719}" destId="{DD131468-9854-4149-A469-61EDF976449A}" srcOrd="0" destOrd="0" presId="urn:microsoft.com/office/officeart/2005/8/layout/matrix3"/>
    <dgm:cxn modelId="{11B3233A-1828-4C61-9DEF-AF7E649026E8}" srcId="{C790FDD0-65E6-44E0-B01F-3635C6A5B623}" destId="{3BA9F58D-4E59-4D58-A2BA-A0B10CF74F61}" srcOrd="0" destOrd="0" parTransId="{3B074D77-1850-4EF3-B9D7-C67A90351D29}" sibTransId="{7CB6BCD4-3021-4CAB-9904-B9AFC18481C9}"/>
    <dgm:cxn modelId="{FF6B5F5D-069C-4A7D-9107-7B9BCEED0DD4}" srcId="{C790FDD0-65E6-44E0-B01F-3635C6A5B623}" destId="{8F002911-A174-4A6C-B5C9-672C82D7A027}" srcOrd="3" destOrd="0" parTransId="{685B9297-2E81-4301-A234-949FD840DA39}" sibTransId="{3DE2D0A5-3972-4C83-AAAE-82129F95FB1A}"/>
    <dgm:cxn modelId="{7706CB7D-F7C2-420B-A2AD-207DD539477B}" srcId="{C790FDD0-65E6-44E0-B01F-3635C6A5B623}" destId="{CF2CB5FC-F2C5-4211-868A-DFE1A0910719}" srcOrd="1" destOrd="0" parTransId="{409304A3-D7E8-4C95-A5E1-AD3E57B679CB}" sibTransId="{C96A45AE-593D-4733-BB70-DDCA5D1DC118}"/>
    <dgm:cxn modelId="{5042D9A7-84F5-460F-8FFF-297B86F607D4}" type="presOf" srcId="{C790FDD0-65E6-44E0-B01F-3635C6A5B623}" destId="{AE025A1D-BD36-4E72-AAE2-56F5840EC610}" srcOrd="0" destOrd="0" presId="urn:microsoft.com/office/officeart/2005/8/layout/matrix3"/>
    <dgm:cxn modelId="{B23FEEEF-9904-490C-B83D-13255FA7AB9A}" type="presOf" srcId="{8F002911-A174-4A6C-B5C9-672C82D7A027}" destId="{086C7ED7-3D06-4CEB-ACAE-92140FE6C427}" srcOrd="0" destOrd="0" presId="urn:microsoft.com/office/officeart/2005/8/layout/matrix3"/>
    <dgm:cxn modelId="{977BBBFE-D5A1-4511-B7DB-0289DCDCC874}" type="presOf" srcId="{3BA9F58D-4E59-4D58-A2BA-A0B10CF74F61}" destId="{BCA0A34B-E58F-4CB0-ABED-C3938359EE2D}" srcOrd="0" destOrd="0" presId="urn:microsoft.com/office/officeart/2005/8/layout/matrix3"/>
    <dgm:cxn modelId="{AF78171D-A351-4EE1-9942-6D7F8D86D26F}" type="presParOf" srcId="{AE025A1D-BD36-4E72-AAE2-56F5840EC610}" destId="{20788648-7728-4D9A-A6A4-65A89630EDE8}" srcOrd="0" destOrd="0" presId="urn:microsoft.com/office/officeart/2005/8/layout/matrix3"/>
    <dgm:cxn modelId="{281C4232-A9A9-490D-A182-8BB90114C83F}" type="presParOf" srcId="{AE025A1D-BD36-4E72-AAE2-56F5840EC610}" destId="{BCA0A34B-E58F-4CB0-ABED-C3938359EE2D}" srcOrd="1" destOrd="0" presId="urn:microsoft.com/office/officeart/2005/8/layout/matrix3"/>
    <dgm:cxn modelId="{C3B68E88-9B91-4ADC-AA68-E9D8030CE327}" type="presParOf" srcId="{AE025A1D-BD36-4E72-AAE2-56F5840EC610}" destId="{DD131468-9854-4149-A469-61EDF976449A}" srcOrd="2" destOrd="0" presId="urn:microsoft.com/office/officeart/2005/8/layout/matrix3"/>
    <dgm:cxn modelId="{49C7E81B-8107-4A46-9416-CC593CDD5BDA}" type="presParOf" srcId="{AE025A1D-BD36-4E72-AAE2-56F5840EC610}" destId="{C87198EC-3524-49E4-8D4A-E650CAC351F6}" srcOrd="3" destOrd="0" presId="urn:microsoft.com/office/officeart/2005/8/layout/matrix3"/>
    <dgm:cxn modelId="{DF3C90A2-BB29-49E8-91FB-C35AADEF2BAF}" type="presParOf" srcId="{AE025A1D-BD36-4E72-AAE2-56F5840EC610}" destId="{086C7ED7-3D06-4CEB-ACAE-92140FE6C427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3158B9D-25D4-4295-AEC5-D5E60F8E1A31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B202807-2227-4850-B674-2F8C78045BD5}">
      <dgm:prSet/>
      <dgm:spPr/>
      <dgm:t>
        <a:bodyPr/>
        <a:lstStyle/>
        <a:p>
          <a:pPr>
            <a:defRPr cap="all"/>
          </a:pPr>
          <a:r>
            <a:rPr lang="en-US"/>
            <a:t>Technology: Sales 73K, Profit 14K, Margin ~19%</a:t>
          </a:r>
        </a:p>
      </dgm:t>
    </dgm:pt>
    <dgm:pt modelId="{D95AB7BC-B349-4526-A9FD-E926229F2AB5}" type="parTrans" cxnId="{258C7181-C89D-46BA-A09F-FF255672FB80}">
      <dgm:prSet/>
      <dgm:spPr/>
      <dgm:t>
        <a:bodyPr/>
        <a:lstStyle/>
        <a:p>
          <a:endParaRPr lang="en-US"/>
        </a:p>
      </dgm:t>
    </dgm:pt>
    <dgm:pt modelId="{109A1CE2-0E79-4679-9F37-AC9C8CBA9086}" type="sibTrans" cxnId="{258C7181-C89D-46BA-A09F-FF255672FB80}">
      <dgm:prSet/>
      <dgm:spPr/>
      <dgm:t>
        <a:bodyPr/>
        <a:lstStyle/>
        <a:p>
          <a:endParaRPr lang="en-US"/>
        </a:p>
      </dgm:t>
    </dgm:pt>
    <dgm:pt modelId="{93BEE726-6AC7-479D-8763-E2CB086B2297}">
      <dgm:prSet/>
      <dgm:spPr/>
      <dgm:t>
        <a:bodyPr/>
        <a:lstStyle/>
        <a:p>
          <a:pPr>
            <a:defRPr cap="all"/>
          </a:pPr>
          <a:r>
            <a:rPr lang="en-US"/>
            <a:t>Furniture: Sales 59K, Profit 8K, Margin ~13-14%</a:t>
          </a:r>
        </a:p>
      </dgm:t>
    </dgm:pt>
    <dgm:pt modelId="{44C53096-01B8-4631-8791-9F7F8C0C0F2A}" type="parTrans" cxnId="{EA50C39C-4240-4BE1-BDCC-D5CE1C7C230D}">
      <dgm:prSet/>
      <dgm:spPr/>
      <dgm:t>
        <a:bodyPr/>
        <a:lstStyle/>
        <a:p>
          <a:endParaRPr lang="en-US"/>
        </a:p>
      </dgm:t>
    </dgm:pt>
    <dgm:pt modelId="{7637C22E-5DC8-4A87-98FD-8851CF43A287}" type="sibTrans" cxnId="{EA50C39C-4240-4BE1-BDCC-D5CE1C7C230D}">
      <dgm:prSet/>
      <dgm:spPr/>
      <dgm:t>
        <a:bodyPr/>
        <a:lstStyle/>
        <a:p>
          <a:endParaRPr lang="en-US"/>
        </a:p>
      </dgm:t>
    </dgm:pt>
    <dgm:pt modelId="{C10A9DFB-5E4E-4D5A-9102-3F8974F46FA3}">
      <dgm:prSet/>
      <dgm:spPr/>
      <dgm:t>
        <a:bodyPr/>
        <a:lstStyle/>
        <a:p>
          <a:pPr>
            <a:defRPr cap="all"/>
          </a:pPr>
          <a:r>
            <a:rPr lang="en-US"/>
            <a:t>Office Supplies: Sales 49K, Profit 7K, Margin ~14%</a:t>
          </a:r>
        </a:p>
      </dgm:t>
    </dgm:pt>
    <dgm:pt modelId="{6BE3BA24-491B-48F0-9EF0-C60F4C8D5B9E}" type="parTrans" cxnId="{8B6986B5-B6E7-4A79-BF52-4E2C781B6D1A}">
      <dgm:prSet/>
      <dgm:spPr/>
      <dgm:t>
        <a:bodyPr/>
        <a:lstStyle/>
        <a:p>
          <a:endParaRPr lang="en-US"/>
        </a:p>
      </dgm:t>
    </dgm:pt>
    <dgm:pt modelId="{4BEE920F-EFF2-4113-8DC1-E15693108D7A}" type="sibTrans" cxnId="{8B6986B5-B6E7-4A79-BF52-4E2C781B6D1A}">
      <dgm:prSet/>
      <dgm:spPr/>
      <dgm:t>
        <a:bodyPr/>
        <a:lstStyle/>
        <a:p>
          <a:endParaRPr lang="en-US"/>
        </a:p>
      </dgm:t>
    </dgm:pt>
    <dgm:pt modelId="{0627E8A7-A99F-4A6A-809D-BFF177841D54}" type="pres">
      <dgm:prSet presAssocID="{23158B9D-25D4-4295-AEC5-D5E60F8E1A31}" presName="root" presStyleCnt="0">
        <dgm:presLayoutVars>
          <dgm:dir/>
          <dgm:resizeHandles val="exact"/>
        </dgm:presLayoutVars>
      </dgm:prSet>
      <dgm:spPr/>
    </dgm:pt>
    <dgm:pt modelId="{6ABD931C-FB78-4F20-BBD2-724B3393A322}" type="pres">
      <dgm:prSet presAssocID="{5B202807-2227-4850-B674-2F8C78045BD5}" presName="compNode" presStyleCnt="0"/>
      <dgm:spPr/>
    </dgm:pt>
    <dgm:pt modelId="{EE97A129-5A6B-4A39-B7DB-5333A546C6AC}" type="pres">
      <dgm:prSet presAssocID="{5B202807-2227-4850-B674-2F8C78045BD5}" presName="iconBgRect" presStyleLbl="bgShp" presStyleIdx="0" presStyleCnt="3"/>
      <dgm:spPr/>
    </dgm:pt>
    <dgm:pt modelId="{442748CA-DEA0-4250-A37C-6D51E62E8855}" type="pres">
      <dgm:prSet presAssocID="{5B202807-2227-4850-B674-2F8C78045BD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uan"/>
        </a:ext>
      </dgm:extLst>
    </dgm:pt>
    <dgm:pt modelId="{91E963D1-362B-491A-A08D-4CF89F9F1211}" type="pres">
      <dgm:prSet presAssocID="{5B202807-2227-4850-B674-2F8C78045BD5}" presName="spaceRect" presStyleCnt="0"/>
      <dgm:spPr/>
    </dgm:pt>
    <dgm:pt modelId="{21182924-E45E-473F-B377-D1C89CBB47E8}" type="pres">
      <dgm:prSet presAssocID="{5B202807-2227-4850-B674-2F8C78045BD5}" presName="textRect" presStyleLbl="revTx" presStyleIdx="0" presStyleCnt="3">
        <dgm:presLayoutVars>
          <dgm:chMax val="1"/>
          <dgm:chPref val="1"/>
        </dgm:presLayoutVars>
      </dgm:prSet>
      <dgm:spPr/>
    </dgm:pt>
    <dgm:pt modelId="{230DF064-68C3-40E3-BC7F-09068352C7FB}" type="pres">
      <dgm:prSet presAssocID="{109A1CE2-0E79-4679-9F37-AC9C8CBA9086}" presName="sibTrans" presStyleCnt="0"/>
      <dgm:spPr/>
    </dgm:pt>
    <dgm:pt modelId="{091FCD27-9B8E-4610-956F-DDF029A4BCD8}" type="pres">
      <dgm:prSet presAssocID="{93BEE726-6AC7-479D-8763-E2CB086B2297}" presName="compNode" presStyleCnt="0"/>
      <dgm:spPr/>
    </dgm:pt>
    <dgm:pt modelId="{CF7C390D-E156-4AA4-87C2-3675176780DB}" type="pres">
      <dgm:prSet presAssocID="{93BEE726-6AC7-479D-8763-E2CB086B2297}" presName="iconBgRect" presStyleLbl="bgShp" presStyleIdx="1" presStyleCnt="3"/>
      <dgm:spPr/>
    </dgm:pt>
    <dgm:pt modelId="{1512C6C8-C7F4-4BAB-9647-2FBAB208F01F}" type="pres">
      <dgm:prSet presAssocID="{93BEE726-6AC7-479D-8763-E2CB086B229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uch"/>
        </a:ext>
      </dgm:extLst>
    </dgm:pt>
    <dgm:pt modelId="{4AE60307-2934-4726-B114-2545DAF0E42B}" type="pres">
      <dgm:prSet presAssocID="{93BEE726-6AC7-479D-8763-E2CB086B2297}" presName="spaceRect" presStyleCnt="0"/>
      <dgm:spPr/>
    </dgm:pt>
    <dgm:pt modelId="{83EA2E39-114A-444D-8A3A-50D2EC5EA509}" type="pres">
      <dgm:prSet presAssocID="{93BEE726-6AC7-479D-8763-E2CB086B2297}" presName="textRect" presStyleLbl="revTx" presStyleIdx="1" presStyleCnt="3">
        <dgm:presLayoutVars>
          <dgm:chMax val="1"/>
          <dgm:chPref val="1"/>
        </dgm:presLayoutVars>
      </dgm:prSet>
      <dgm:spPr/>
    </dgm:pt>
    <dgm:pt modelId="{6A11444F-7021-477A-932D-0316CB3FA9A0}" type="pres">
      <dgm:prSet presAssocID="{7637C22E-5DC8-4A87-98FD-8851CF43A287}" presName="sibTrans" presStyleCnt="0"/>
      <dgm:spPr/>
    </dgm:pt>
    <dgm:pt modelId="{052DCF5B-69FE-455F-B34D-9D8D972802A1}" type="pres">
      <dgm:prSet presAssocID="{C10A9DFB-5E4E-4D5A-9102-3F8974F46FA3}" presName="compNode" presStyleCnt="0"/>
      <dgm:spPr/>
    </dgm:pt>
    <dgm:pt modelId="{F16DEDD0-08C3-493B-A72E-5A9CEAE98556}" type="pres">
      <dgm:prSet presAssocID="{C10A9DFB-5E4E-4D5A-9102-3F8974F46FA3}" presName="iconBgRect" presStyleLbl="bgShp" presStyleIdx="2" presStyleCnt="3"/>
      <dgm:spPr/>
    </dgm:pt>
    <dgm:pt modelId="{E91654D4-14B9-4B9F-94F6-7EAF11938506}" type="pres">
      <dgm:prSet presAssocID="{C10A9DFB-5E4E-4D5A-9102-3F8974F46FA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spital"/>
        </a:ext>
      </dgm:extLst>
    </dgm:pt>
    <dgm:pt modelId="{F947D0A3-FDE9-4547-8960-E2176F0498F6}" type="pres">
      <dgm:prSet presAssocID="{C10A9DFB-5E4E-4D5A-9102-3F8974F46FA3}" presName="spaceRect" presStyleCnt="0"/>
      <dgm:spPr/>
    </dgm:pt>
    <dgm:pt modelId="{1D9D99FF-06B3-4D6B-95E3-ACCFB1D46AB7}" type="pres">
      <dgm:prSet presAssocID="{C10A9DFB-5E4E-4D5A-9102-3F8974F46FA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412EE1D-1E16-4755-8900-DE1661DAE388}" type="presOf" srcId="{5B202807-2227-4850-B674-2F8C78045BD5}" destId="{21182924-E45E-473F-B377-D1C89CBB47E8}" srcOrd="0" destOrd="0" presId="urn:microsoft.com/office/officeart/2018/5/layout/IconCircleLabelList"/>
    <dgm:cxn modelId="{899A1A7A-9CD3-412D-A5DA-D8AEC0F31A19}" type="presOf" srcId="{C10A9DFB-5E4E-4D5A-9102-3F8974F46FA3}" destId="{1D9D99FF-06B3-4D6B-95E3-ACCFB1D46AB7}" srcOrd="0" destOrd="0" presId="urn:microsoft.com/office/officeart/2018/5/layout/IconCircleLabelList"/>
    <dgm:cxn modelId="{258C7181-C89D-46BA-A09F-FF255672FB80}" srcId="{23158B9D-25D4-4295-AEC5-D5E60F8E1A31}" destId="{5B202807-2227-4850-B674-2F8C78045BD5}" srcOrd="0" destOrd="0" parTransId="{D95AB7BC-B349-4526-A9FD-E926229F2AB5}" sibTransId="{109A1CE2-0E79-4679-9F37-AC9C8CBA9086}"/>
    <dgm:cxn modelId="{EA50C39C-4240-4BE1-BDCC-D5CE1C7C230D}" srcId="{23158B9D-25D4-4295-AEC5-D5E60F8E1A31}" destId="{93BEE726-6AC7-479D-8763-E2CB086B2297}" srcOrd="1" destOrd="0" parTransId="{44C53096-01B8-4631-8791-9F7F8C0C0F2A}" sibTransId="{7637C22E-5DC8-4A87-98FD-8851CF43A287}"/>
    <dgm:cxn modelId="{F85383B5-3CE1-4F1E-80CA-CA143B6E1CA8}" type="presOf" srcId="{93BEE726-6AC7-479D-8763-E2CB086B2297}" destId="{83EA2E39-114A-444D-8A3A-50D2EC5EA509}" srcOrd="0" destOrd="0" presId="urn:microsoft.com/office/officeart/2018/5/layout/IconCircleLabelList"/>
    <dgm:cxn modelId="{8B6986B5-B6E7-4A79-BF52-4E2C781B6D1A}" srcId="{23158B9D-25D4-4295-AEC5-D5E60F8E1A31}" destId="{C10A9DFB-5E4E-4D5A-9102-3F8974F46FA3}" srcOrd="2" destOrd="0" parTransId="{6BE3BA24-491B-48F0-9EF0-C60F4C8D5B9E}" sibTransId="{4BEE920F-EFF2-4113-8DC1-E15693108D7A}"/>
    <dgm:cxn modelId="{4797D6E1-D8CD-4F9C-AC81-5860D06465FA}" type="presOf" srcId="{23158B9D-25D4-4295-AEC5-D5E60F8E1A31}" destId="{0627E8A7-A99F-4A6A-809D-BFF177841D54}" srcOrd="0" destOrd="0" presId="urn:microsoft.com/office/officeart/2018/5/layout/IconCircleLabelList"/>
    <dgm:cxn modelId="{27DAB830-E29D-4E39-8707-928950BE0D97}" type="presParOf" srcId="{0627E8A7-A99F-4A6A-809D-BFF177841D54}" destId="{6ABD931C-FB78-4F20-BBD2-724B3393A322}" srcOrd="0" destOrd="0" presId="urn:microsoft.com/office/officeart/2018/5/layout/IconCircleLabelList"/>
    <dgm:cxn modelId="{520F48F4-266D-4FE3-8800-82879BEC9A17}" type="presParOf" srcId="{6ABD931C-FB78-4F20-BBD2-724B3393A322}" destId="{EE97A129-5A6B-4A39-B7DB-5333A546C6AC}" srcOrd="0" destOrd="0" presId="urn:microsoft.com/office/officeart/2018/5/layout/IconCircleLabelList"/>
    <dgm:cxn modelId="{1F8BE749-D5E1-4C0F-82FF-3A829D637616}" type="presParOf" srcId="{6ABD931C-FB78-4F20-BBD2-724B3393A322}" destId="{442748CA-DEA0-4250-A37C-6D51E62E8855}" srcOrd="1" destOrd="0" presId="urn:microsoft.com/office/officeart/2018/5/layout/IconCircleLabelList"/>
    <dgm:cxn modelId="{0AF7D70E-6994-4F6D-804C-F3BD722B0990}" type="presParOf" srcId="{6ABD931C-FB78-4F20-BBD2-724B3393A322}" destId="{91E963D1-362B-491A-A08D-4CF89F9F1211}" srcOrd="2" destOrd="0" presId="urn:microsoft.com/office/officeart/2018/5/layout/IconCircleLabelList"/>
    <dgm:cxn modelId="{4CB6B477-99A3-4CC5-B207-0B72A4B239C0}" type="presParOf" srcId="{6ABD931C-FB78-4F20-BBD2-724B3393A322}" destId="{21182924-E45E-473F-B377-D1C89CBB47E8}" srcOrd="3" destOrd="0" presId="urn:microsoft.com/office/officeart/2018/5/layout/IconCircleLabelList"/>
    <dgm:cxn modelId="{E29A0D0C-0946-417F-85F5-394AAA0DF5C6}" type="presParOf" srcId="{0627E8A7-A99F-4A6A-809D-BFF177841D54}" destId="{230DF064-68C3-40E3-BC7F-09068352C7FB}" srcOrd="1" destOrd="0" presId="urn:microsoft.com/office/officeart/2018/5/layout/IconCircleLabelList"/>
    <dgm:cxn modelId="{336750FE-068E-48B6-85CD-C3CA2F7AE38F}" type="presParOf" srcId="{0627E8A7-A99F-4A6A-809D-BFF177841D54}" destId="{091FCD27-9B8E-4610-956F-DDF029A4BCD8}" srcOrd="2" destOrd="0" presId="urn:microsoft.com/office/officeart/2018/5/layout/IconCircleLabelList"/>
    <dgm:cxn modelId="{95D18ECD-5DB6-4C85-8D94-F3A5F870D2B8}" type="presParOf" srcId="{091FCD27-9B8E-4610-956F-DDF029A4BCD8}" destId="{CF7C390D-E156-4AA4-87C2-3675176780DB}" srcOrd="0" destOrd="0" presId="urn:microsoft.com/office/officeart/2018/5/layout/IconCircleLabelList"/>
    <dgm:cxn modelId="{2B7B36E6-116F-4F82-A172-89665DC26C73}" type="presParOf" srcId="{091FCD27-9B8E-4610-956F-DDF029A4BCD8}" destId="{1512C6C8-C7F4-4BAB-9647-2FBAB208F01F}" srcOrd="1" destOrd="0" presId="urn:microsoft.com/office/officeart/2018/5/layout/IconCircleLabelList"/>
    <dgm:cxn modelId="{CDD55C9B-8A77-4256-9E02-19364FD61386}" type="presParOf" srcId="{091FCD27-9B8E-4610-956F-DDF029A4BCD8}" destId="{4AE60307-2934-4726-B114-2545DAF0E42B}" srcOrd="2" destOrd="0" presId="urn:microsoft.com/office/officeart/2018/5/layout/IconCircleLabelList"/>
    <dgm:cxn modelId="{FB1F1A9A-9A5C-47F5-8694-A8A80F0E2AD2}" type="presParOf" srcId="{091FCD27-9B8E-4610-956F-DDF029A4BCD8}" destId="{83EA2E39-114A-444D-8A3A-50D2EC5EA509}" srcOrd="3" destOrd="0" presId="urn:microsoft.com/office/officeart/2018/5/layout/IconCircleLabelList"/>
    <dgm:cxn modelId="{A0486A88-5E16-4D2F-B804-0090DD640633}" type="presParOf" srcId="{0627E8A7-A99F-4A6A-809D-BFF177841D54}" destId="{6A11444F-7021-477A-932D-0316CB3FA9A0}" srcOrd="3" destOrd="0" presId="urn:microsoft.com/office/officeart/2018/5/layout/IconCircleLabelList"/>
    <dgm:cxn modelId="{919BB352-1BCD-4309-886E-EC3E04733F82}" type="presParOf" srcId="{0627E8A7-A99F-4A6A-809D-BFF177841D54}" destId="{052DCF5B-69FE-455F-B34D-9D8D972802A1}" srcOrd="4" destOrd="0" presId="urn:microsoft.com/office/officeart/2018/5/layout/IconCircleLabelList"/>
    <dgm:cxn modelId="{D6B4E907-ABA1-483C-924C-E0F0C0934AC3}" type="presParOf" srcId="{052DCF5B-69FE-455F-B34D-9D8D972802A1}" destId="{F16DEDD0-08C3-493B-A72E-5A9CEAE98556}" srcOrd="0" destOrd="0" presId="urn:microsoft.com/office/officeart/2018/5/layout/IconCircleLabelList"/>
    <dgm:cxn modelId="{A4CB39C5-A3D3-4826-997B-F98E8FE3DBD6}" type="presParOf" srcId="{052DCF5B-69FE-455F-B34D-9D8D972802A1}" destId="{E91654D4-14B9-4B9F-94F6-7EAF11938506}" srcOrd="1" destOrd="0" presId="urn:microsoft.com/office/officeart/2018/5/layout/IconCircleLabelList"/>
    <dgm:cxn modelId="{83677E54-D848-425B-8812-D7C488A54606}" type="presParOf" srcId="{052DCF5B-69FE-455F-B34D-9D8D972802A1}" destId="{F947D0A3-FDE9-4547-8960-E2176F0498F6}" srcOrd="2" destOrd="0" presId="urn:microsoft.com/office/officeart/2018/5/layout/IconCircleLabelList"/>
    <dgm:cxn modelId="{0713DA3A-A958-4C1B-B4CE-A8724713407B}" type="presParOf" srcId="{052DCF5B-69FE-455F-B34D-9D8D972802A1}" destId="{1D9D99FF-06B3-4D6B-95E3-ACCFB1D46AB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4244831-3D4C-430C-BEEE-52F8475C47C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7CB1AD2-9A62-40BC-BF97-54489ADAA63B}">
      <dgm:prSet/>
      <dgm:spPr/>
      <dgm:t>
        <a:bodyPr/>
        <a:lstStyle/>
        <a:p>
          <a:r>
            <a:rPr lang="en-US"/>
            <a:t>Replicate West-region strategy in East; target growth in Central/South.</a:t>
          </a:r>
        </a:p>
      </dgm:t>
    </dgm:pt>
    <dgm:pt modelId="{98A1CF45-956C-4C04-BE53-BADCBD5F51D6}" type="parTrans" cxnId="{F68A26EB-6EB7-4AB6-BF15-E68AD7F35DF8}">
      <dgm:prSet/>
      <dgm:spPr/>
      <dgm:t>
        <a:bodyPr/>
        <a:lstStyle/>
        <a:p>
          <a:endParaRPr lang="en-US"/>
        </a:p>
      </dgm:t>
    </dgm:pt>
    <dgm:pt modelId="{AD743078-72CB-44AD-AE4A-842A1BFFEC6F}" type="sibTrans" cxnId="{F68A26EB-6EB7-4AB6-BF15-E68AD7F35DF8}">
      <dgm:prSet/>
      <dgm:spPr/>
      <dgm:t>
        <a:bodyPr/>
        <a:lstStyle/>
        <a:p>
          <a:endParaRPr lang="en-US"/>
        </a:p>
      </dgm:t>
    </dgm:pt>
    <dgm:pt modelId="{1BD4AE0F-ED9E-4244-98F2-5075338A9894}">
      <dgm:prSet/>
      <dgm:spPr/>
      <dgm:t>
        <a:bodyPr/>
        <a:lstStyle/>
        <a:p>
          <a:r>
            <a:rPr lang="en-US"/>
            <a:t>Focus on Technology growth; improve Furniture margins.</a:t>
          </a:r>
        </a:p>
      </dgm:t>
    </dgm:pt>
    <dgm:pt modelId="{F08FA0D4-8DEC-4C06-96A9-B273B82A0BC4}" type="parTrans" cxnId="{45D5A7EE-8C35-466B-A2F0-2F1D10A4BA68}">
      <dgm:prSet/>
      <dgm:spPr/>
      <dgm:t>
        <a:bodyPr/>
        <a:lstStyle/>
        <a:p>
          <a:endParaRPr lang="en-US"/>
        </a:p>
      </dgm:t>
    </dgm:pt>
    <dgm:pt modelId="{0B4518F8-3571-477E-954F-A0E8CF967D92}" type="sibTrans" cxnId="{45D5A7EE-8C35-466B-A2F0-2F1D10A4BA68}">
      <dgm:prSet/>
      <dgm:spPr/>
      <dgm:t>
        <a:bodyPr/>
        <a:lstStyle/>
        <a:p>
          <a:endParaRPr lang="en-US"/>
        </a:p>
      </dgm:t>
    </dgm:pt>
    <dgm:pt modelId="{0AC42B0B-EC60-47EA-AD38-B820737C9833}">
      <dgm:prSet/>
      <dgm:spPr/>
      <dgm:t>
        <a:bodyPr/>
        <a:lstStyle/>
        <a:p>
          <a:r>
            <a:rPr lang="en-US"/>
            <a:t>Introduce retention programs to boost repeat orders.</a:t>
          </a:r>
        </a:p>
      </dgm:t>
    </dgm:pt>
    <dgm:pt modelId="{69BB99A2-F8B4-493F-81DE-8461D5177118}" type="parTrans" cxnId="{5C7E5708-8552-451B-8098-0851DBA058C2}">
      <dgm:prSet/>
      <dgm:spPr/>
      <dgm:t>
        <a:bodyPr/>
        <a:lstStyle/>
        <a:p>
          <a:endParaRPr lang="en-US"/>
        </a:p>
      </dgm:t>
    </dgm:pt>
    <dgm:pt modelId="{E1A3B74D-8960-4815-9145-6D6CF1684C23}" type="sibTrans" cxnId="{5C7E5708-8552-451B-8098-0851DBA058C2}">
      <dgm:prSet/>
      <dgm:spPr/>
      <dgm:t>
        <a:bodyPr/>
        <a:lstStyle/>
        <a:p>
          <a:endParaRPr lang="en-US"/>
        </a:p>
      </dgm:t>
    </dgm:pt>
    <dgm:pt modelId="{D7279ADD-1AE6-4718-942D-8814C8C2A4DE}">
      <dgm:prSet/>
      <dgm:spPr/>
      <dgm:t>
        <a:bodyPr/>
        <a:lstStyle/>
        <a:p>
          <a:r>
            <a:rPr lang="en-US"/>
            <a:t>Plan campaigns around seasonal peaks; run promos in quiet months.</a:t>
          </a:r>
        </a:p>
      </dgm:t>
    </dgm:pt>
    <dgm:pt modelId="{1106C19C-0E7D-4789-8012-B4C216F59A3F}" type="parTrans" cxnId="{60A1B56A-E50C-44CF-9090-F89A82832796}">
      <dgm:prSet/>
      <dgm:spPr/>
      <dgm:t>
        <a:bodyPr/>
        <a:lstStyle/>
        <a:p>
          <a:endParaRPr lang="en-US"/>
        </a:p>
      </dgm:t>
    </dgm:pt>
    <dgm:pt modelId="{65D79555-C24B-400A-BDB0-51FB186CC1ED}" type="sibTrans" cxnId="{60A1B56A-E50C-44CF-9090-F89A82832796}">
      <dgm:prSet/>
      <dgm:spPr/>
      <dgm:t>
        <a:bodyPr/>
        <a:lstStyle/>
        <a:p>
          <a:endParaRPr lang="en-US"/>
        </a:p>
      </dgm:t>
    </dgm:pt>
    <dgm:pt modelId="{69C3C262-93B8-4078-8938-62BA77F3386A}">
      <dgm:prSet/>
      <dgm:spPr/>
      <dgm:t>
        <a:bodyPr/>
        <a:lstStyle/>
        <a:p>
          <a:r>
            <a:rPr lang="en-US"/>
            <a:t>Create a margin monitoring dashboard; set promo guardrails.</a:t>
          </a:r>
        </a:p>
      </dgm:t>
    </dgm:pt>
    <dgm:pt modelId="{01EBD786-6911-42F6-8F73-58089EBE25BA}" type="parTrans" cxnId="{5AB2F7CC-317E-42D4-9B1A-463095AD57EF}">
      <dgm:prSet/>
      <dgm:spPr/>
      <dgm:t>
        <a:bodyPr/>
        <a:lstStyle/>
        <a:p>
          <a:endParaRPr lang="en-US"/>
        </a:p>
      </dgm:t>
    </dgm:pt>
    <dgm:pt modelId="{8590B7C5-23AE-4B81-B179-FC9B7081504D}" type="sibTrans" cxnId="{5AB2F7CC-317E-42D4-9B1A-463095AD57EF}">
      <dgm:prSet/>
      <dgm:spPr/>
      <dgm:t>
        <a:bodyPr/>
        <a:lstStyle/>
        <a:p>
          <a:endParaRPr lang="en-US"/>
        </a:p>
      </dgm:t>
    </dgm:pt>
    <dgm:pt modelId="{82D4E65A-5B9A-439A-81B0-3A4ECD490E3A}">
      <dgm:prSet/>
      <dgm:spPr/>
      <dgm:t>
        <a:bodyPr/>
        <a:lstStyle/>
        <a:p>
          <a:r>
            <a:rPr lang="en-US"/>
            <a:t>Standardize data preparation for reliable KPI tracking.</a:t>
          </a:r>
        </a:p>
      </dgm:t>
    </dgm:pt>
    <dgm:pt modelId="{231EC38F-8B12-42B7-9F0A-11DA3F721049}" type="parTrans" cxnId="{78D15E64-BFFD-4AE4-A95D-DE31D46B8793}">
      <dgm:prSet/>
      <dgm:spPr/>
      <dgm:t>
        <a:bodyPr/>
        <a:lstStyle/>
        <a:p>
          <a:endParaRPr lang="en-US"/>
        </a:p>
      </dgm:t>
    </dgm:pt>
    <dgm:pt modelId="{CB754D26-E6D9-4E4A-847C-A42E14F23C8A}" type="sibTrans" cxnId="{78D15E64-BFFD-4AE4-A95D-DE31D46B8793}">
      <dgm:prSet/>
      <dgm:spPr/>
      <dgm:t>
        <a:bodyPr/>
        <a:lstStyle/>
        <a:p>
          <a:endParaRPr lang="en-US"/>
        </a:p>
      </dgm:t>
    </dgm:pt>
    <dgm:pt modelId="{148CE813-564F-4A50-A1F9-5C84FC6B6680}" type="pres">
      <dgm:prSet presAssocID="{94244831-3D4C-430C-BEEE-52F8475C47C5}" presName="Name0" presStyleCnt="0">
        <dgm:presLayoutVars>
          <dgm:dir/>
          <dgm:resizeHandles val="exact"/>
        </dgm:presLayoutVars>
      </dgm:prSet>
      <dgm:spPr/>
    </dgm:pt>
    <dgm:pt modelId="{E74B0C02-C4F5-4D6C-8B2B-CE1686BC83D8}" type="pres">
      <dgm:prSet presAssocID="{17CB1AD2-9A62-40BC-BF97-54489ADAA63B}" presName="node" presStyleLbl="node1" presStyleIdx="0" presStyleCnt="6">
        <dgm:presLayoutVars>
          <dgm:bulletEnabled val="1"/>
        </dgm:presLayoutVars>
      </dgm:prSet>
      <dgm:spPr/>
    </dgm:pt>
    <dgm:pt modelId="{1B28245C-31FB-44EC-8099-A536D8774F9F}" type="pres">
      <dgm:prSet presAssocID="{AD743078-72CB-44AD-AE4A-842A1BFFEC6F}" presName="sibTrans" presStyleLbl="sibTrans1D1" presStyleIdx="0" presStyleCnt="5"/>
      <dgm:spPr/>
    </dgm:pt>
    <dgm:pt modelId="{18B86776-0D95-4CAD-A583-436C6E449DCE}" type="pres">
      <dgm:prSet presAssocID="{AD743078-72CB-44AD-AE4A-842A1BFFEC6F}" presName="connectorText" presStyleLbl="sibTrans1D1" presStyleIdx="0" presStyleCnt="5"/>
      <dgm:spPr/>
    </dgm:pt>
    <dgm:pt modelId="{470CAEB3-FF67-4E66-B798-8C89584DF817}" type="pres">
      <dgm:prSet presAssocID="{1BD4AE0F-ED9E-4244-98F2-5075338A9894}" presName="node" presStyleLbl="node1" presStyleIdx="1" presStyleCnt="6">
        <dgm:presLayoutVars>
          <dgm:bulletEnabled val="1"/>
        </dgm:presLayoutVars>
      </dgm:prSet>
      <dgm:spPr/>
    </dgm:pt>
    <dgm:pt modelId="{FD60D357-2DC7-4ECC-A3D3-04EF18EF4CDD}" type="pres">
      <dgm:prSet presAssocID="{0B4518F8-3571-477E-954F-A0E8CF967D92}" presName="sibTrans" presStyleLbl="sibTrans1D1" presStyleIdx="1" presStyleCnt="5"/>
      <dgm:spPr/>
    </dgm:pt>
    <dgm:pt modelId="{D153EC98-6E8F-4A55-B9BC-6BAF717F0314}" type="pres">
      <dgm:prSet presAssocID="{0B4518F8-3571-477E-954F-A0E8CF967D92}" presName="connectorText" presStyleLbl="sibTrans1D1" presStyleIdx="1" presStyleCnt="5"/>
      <dgm:spPr/>
    </dgm:pt>
    <dgm:pt modelId="{550C2807-9EB6-4513-8062-0A674D2450CC}" type="pres">
      <dgm:prSet presAssocID="{0AC42B0B-EC60-47EA-AD38-B820737C9833}" presName="node" presStyleLbl="node1" presStyleIdx="2" presStyleCnt="6">
        <dgm:presLayoutVars>
          <dgm:bulletEnabled val="1"/>
        </dgm:presLayoutVars>
      </dgm:prSet>
      <dgm:spPr/>
    </dgm:pt>
    <dgm:pt modelId="{F7D6B244-9AC9-49C5-A8F9-5AF9E2E3724B}" type="pres">
      <dgm:prSet presAssocID="{E1A3B74D-8960-4815-9145-6D6CF1684C23}" presName="sibTrans" presStyleLbl="sibTrans1D1" presStyleIdx="2" presStyleCnt="5"/>
      <dgm:spPr/>
    </dgm:pt>
    <dgm:pt modelId="{550E464E-4710-41C8-9336-8299EC4F776B}" type="pres">
      <dgm:prSet presAssocID="{E1A3B74D-8960-4815-9145-6D6CF1684C23}" presName="connectorText" presStyleLbl="sibTrans1D1" presStyleIdx="2" presStyleCnt="5"/>
      <dgm:spPr/>
    </dgm:pt>
    <dgm:pt modelId="{D59F09A5-2384-4AB7-A1AC-23043EA59499}" type="pres">
      <dgm:prSet presAssocID="{D7279ADD-1AE6-4718-942D-8814C8C2A4DE}" presName="node" presStyleLbl="node1" presStyleIdx="3" presStyleCnt="6">
        <dgm:presLayoutVars>
          <dgm:bulletEnabled val="1"/>
        </dgm:presLayoutVars>
      </dgm:prSet>
      <dgm:spPr/>
    </dgm:pt>
    <dgm:pt modelId="{B1993088-C357-440C-B3B6-DF09D3BCF3B6}" type="pres">
      <dgm:prSet presAssocID="{65D79555-C24B-400A-BDB0-51FB186CC1ED}" presName="sibTrans" presStyleLbl="sibTrans1D1" presStyleIdx="3" presStyleCnt="5"/>
      <dgm:spPr/>
    </dgm:pt>
    <dgm:pt modelId="{0F79CE1C-44F6-4982-996B-27E89AD78D50}" type="pres">
      <dgm:prSet presAssocID="{65D79555-C24B-400A-BDB0-51FB186CC1ED}" presName="connectorText" presStyleLbl="sibTrans1D1" presStyleIdx="3" presStyleCnt="5"/>
      <dgm:spPr/>
    </dgm:pt>
    <dgm:pt modelId="{3169B30C-44A8-431D-97C5-AA9400F895A0}" type="pres">
      <dgm:prSet presAssocID="{69C3C262-93B8-4078-8938-62BA77F3386A}" presName="node" presStyleLbl="node1" presStyleIdx="4" presStyleCnt="6">
        <dgm:presLayoutVars>
          <dgm:bulletEnabled val="1"/>
        </dgm:presLayoutVars>
      </dgm:prSet>
      <dgm:spPr/>
    </dgm:pt>
    <dgm:pt modelId="{7B3F156E-D19B-4917-B304-15F0552CA5EC}" type="pres">
      <dgm:prSet presAssocID="{8590B7C5-23AE-4B81-B179-FC9B7081504D}" presName="sibTrans" presStyleLbl="sibTrans1D1" presStyleIdx="4" presStyleCnt="5"/>
      <dgm:spPr/>
    </dgm:pt>
    <dgm:pt modelId="{48AE8C53-B759-4CB3-AC7A-937A760ACF7B}" type="pres">
      <dgm:prSet presAssocID="{8590B7C5-23AE-4B81-B179-FC9B7081504D}" presName="connectorText" presStyleLbl="sibTrans1D1" presStyleIdx="4" presStyleCnt="5"/>
      <dgm:spPr/>
    </dgm:pt>
    <dgm:pt modelId="{3D7A013D-1618-480B-8D04-01019EE12BB8}" type="pres">
      <dgm:prSet presAssocID="{82D4E65A-5B9A-439A-81B0-3A4ECD490E3A}" presName="node" presStyleLbl="node1" presStyleIdx="5" presStyleCnt="6">
        <dgm:presLayoutVars>
          <dgm:bulletEnabled val="1"/>
        </dgm:presLayoutVars>
      </dgm:prSet>
      <dgm:spPr/>
    </dgm:pt>
  </dgm:ptLst>
  <dgm:cxnLst>
    <dgm:cxn modelId="{5C7E5708-8552-451B-8098-0851DBA058C2}" srcId="{94244831-3D4C-430C-BEEE-52F8475C47C5}" destId="{0AC42B0B-EC60-47EA-AD38-B820737C9833}" srcOrd="2" destOrd="0" parTransId="{69BB99A2-F8B4-493F-81DE-8461D5177118}" sibTransId="{E1A3B74D-8960-4815-9145-6D6CF1684C23}"/>
    <dgm:cxn modelId="{ECF88D12-340C-4F60-A907-D65E62005C4A}" type="presOf" srcId="{0B4518F8-3571-477E-954F-A0E8CF967D92}" destId="{D153EC98-6E8F-4A55-B9BC-6BAF717F0314}" srcOrd="1" destOrd="0" presId="urn:microsoft.com/office/officeart/2016/7/layout/RepeatingBendingProcessNew"/>
    <dgm:cxn modelId="{E4BBFD22-48E6-4621-9212-F25BDED2A8D7}" type="presOf" srcId="{AD743078-72CB-44AD-AE4A-842A1BFFEC6F}" destId="{18B86776-0D95-4CAD-A583-436C6E449DCE}" srcOrd="1" destOrd="0" presId="urn:microsoft.com/office/officeart/2016/7/layout/RepeatingBendingProcessNew"/>
    <dgm:cxn modelId="{448FCB24-0B99-4D07-87C8-31F6BC4EB7D3}" type="presOf" srcId="{0B4518F8-3571-477E-954F-A0E8CF967D92}" destId="{FD60D357-2DC7-4ECC-A3D3-04EF18EF4CDD}" srcOrd="0" destOrd="0" presId="urn:microsoft.com/office/officeart/2016/7/layout/RepeatingBendingProcessNew"/>
    <dgm:cxn modelId="{E3035B27-85E7-4AA7-B93D-F9D664A6F9F8}" type="presOf" srcId="{65D79555-C24B-400A-BDB0-51FB186CC1ED}" destId="{B1993088-C357-440C-B3B6-DF09D3BCF3B6}" srcOrd="0" destOrd="0" presId="urn:microsoft.com/office/officeart/2016/7/layout/RepeatingBendingProcessNew"/>
    <dgm:cxn modelId="{67E4EC29-A07C-4B77-A863-A32E47E06A8C}" type="presOf" srcId="{82D4E65A-5B9A-439A-81B0-3A4ECD490E3A}" destId="{3D7A013D-1618-480B-8D04-01019EE12BB8}" srcOrd="0" destOrd="0" presId="urn:microsoft.com/office/officeart/2016/7/layout/RepeatingBendingProcessNew"/>
    <dgm:cxn modelId="{A30E823B-0AF8-4FC9-BD40-60B9BFAC9E58}" type="presOf" srcId="{94244831-3D4C-430C-BEEE-52F8475C47C5}" destId="{148CE813-564F-4A50-A1F9-5C84FC6B6680}" srcOrd="0" destOrd="0" presId="urn:microsoft.com/office/officeart/2016/7/layout/RepeatingBendingProcessNew"/>
    <dgm:cxn modelId="{78D15E64-BFFD-4AE4-A95D-DE31D46B8793}" srcId="{94244831-3D4C-430C-BEEE-52F8475C47C5}" destId="{82D4E65A-5B9A-439A-81B0-3A4ECD490E3A}" srcOrd="5" destOrd="0" parTransId="{231EC38F-8B12-42B7-9F0A-11DA3F721049}" sibTransId="{CB754D26-E6D9-4E4A-847C-A42E14F23C8A}"/>
    <dgm:cxn modelId="{60A1B56A-E50C-44CF-9090-F89A82832796}" srcId="{94244831-3D4C-430C-BEEE-52F8475C47C5}" destId="{D7279ADD-1AE6-4718-942D-8814C8C2A4DE}" srcOrd="3" destOrd="0" parTransId="{1106C19C-0E7D-4789-8012-B4C216F59A3F}" sibTransId="{65D79555-C24B-400A-BDB0-51FB186CC1ED}"/>
    <dgm:cxn modelId="{98BCCA4A-0B82-4E78-B931-0C729AB0D5B5}" type="presOf" srcId="{65D79555-C24B-400A-BDB0-51FB186CC1ED}" destId="{0F79CE1C-44F6-4982-996B-27E89AD78D50}" srcOrd="1" destOrd="0" presId="urn:microsoft.com/office/officeart/2016/7/layout/RepeatingBendingProcessNew"/>
    <dgm:cxn modelId="{FD63194E-F57D-459E-8DCC-3C5320CD8600}" type="presOf" srcId="{D7279ADD-1AE6-4718-942D-8814C8C2A4DE}" destId="{D59F09A5-2384-4AB7-A1AC-23043EA59499}" srcOrd="0" destOrd="0" presId="urn:microsoft.com/office/officeart/2016/7/layout/RepeatingBendingProcessNew"/>
    <dgm:cxn modelId="{3F830474-10AA-433B-B61F-B399288F7ABA}" type="presOf" srcId="{69C3C262-93B8-4078-8938-62BA77F3386A}" destId="{3169B30C-44A8-431D-97C5-AA9400F895A0}" srcOrd="0" destOrd="0" presId="urn:microsoft.com/office/officeart/2016/7/layout/RepeatingBendingProcessNew"/>
    <dgm:cxn modelId="{F36E5F86-172B-47D5-ACEE-8EF20EBFC60C}" type="presOf" srcId="{AD743078-72CB-44AD-AE4A-842A1BFFEC6F}" destId="{1B28245C-31FB-44EC-8099-A536D8774F9F}" srcOrd="0" destOrd="0" presId="urn:microsoft.com/office/officeart/2016/7/layout/RepeatingBendingProcessNew"/>
    <dgm:cxn modelId="{59CBEAB0-71C0-4BAA-9D65-9CBC75929CC7}" type="presOf" srcId="{E1A3B74D-8960-4815-9145-6D6CF1684C23}" destId="{F7D6B244-9AC9-49C5-A8F9-5AF9E2E3724B}" srcOrd="0" destOrd="0" presId="urn:microsoft.com/office/officeart/2016/7/layout/RepeatingBendingProcessNew"/>
    <dgm:cxn modelId="{E0C19CBA-9CE3-43FF-A2B5-B9FD75B49D53}" type="presOf" srcId="{8590B7C5-23AE-4B81-B179-FC9B7081504D}" destId="{48AE8C53-B759-4CB3-AC7A-937A760ACF7B}" srcOrd="1" destOrd="0" presId="urn:microsoft.com/office/officeart/2016/7/layout/RepeatingBendingProcessNew"/>
    <dgm:cxn modelId="{D167FBBB-A4A8-4A3C-82E2-748ABBB9E497}" type="presOf" srcId="{8590B7C5-23AE-4B81-B179-FC9B7081504D}" destId="{7B3F156E-D19B-4917-B304-15F0552CA5EC}" srcOrd="0" destOrd="0" presId="urn:microsoft.com/office/officeart/2016/7/layout/RepeatingBendingProcessNew"/>
    <dgm:cxn modelId="{50DCD1C2-220A-4788-952D-7C648E5078AB}" type="presOf" srcId="{E1A3B74D-8960-4815-9145-6D6CF1684C23}" destId="{550E464E-4710-41C8-9336-8299EC4F776B}" srcOrd="1" destOrd="0" presId="urn:microsoft.com/office/officeart/2016/7/layout/RepeatingBendingProcessNew"/>
    <dgm:cxn modelId="{5AB2F7CC-317E-42D4-9B1A-463095AD57EF}" srcId="{94244831-3D4C-430C-BEEE-52F8475C47C5}" destId="{69C3C262-93B8-4078-8938-62BA77F3386A}" srcOrd="4" destOrd="0" parTransId="{01EBD786-6911-42F6-8F73-58089EBE25BA}" sibTransId="{8590B7C5-23AE-4B81-B179-FC9B7081504D}"/>
    <dgm:cxn modelId="{ECE510D5-41E3-41BD-8114-B7795753EC42}" type="presOf" srcId="{0AC42B0B-EC60-47EA-AD38-B820737C9833}" destId="{550C2807-9EB6-4513-8062-0A674D2450CC}" srcOrd="0" destOrd="0" presId="urn:microsoft.com/office/officeart/2016/7/layout/RepeatingBendingProcessNew"/>
    <dgm:cxn modelId="{F68A26EB-6EB7-4AB6-BF15-E68AD7F35DF8}" srcId="{94244831-3D4C-430C-BEEE-52F8475C47C5}" destId="{17CB1AD2-9A62-40BC-BF97-54489ADAA63B}" srcOrd="0" destOrd="0" parTransId="{98A1CF45-956C-4C04-BE53-BADCBD5F51D6}" sibTransId="{AD743078-72CB-44AD-AE4A-842A1BFFEC6F}"/>
    <dgm:cxn modelId="{3BBD25EE-E182-4704-A085-9338AEE1473B}" type="presOf" srcId="{1BD4AE0F-ED9E-4244-98F2-5075338A9894}" destId="{470CAEB3-FF67-4E66-B798-8C89584DF817}" srcOrd="0" destOrd="0" presId="urn:microsoft.com/office/officeart/2016/7/layout/RepeatingBendingProcessNew"/>
    <dgm:cxn modelId="{45D5A7EE-8C35-466B-A2F0-2F1D10A4BA68}" srcId="{94244831-3D4C-430C-BEEE-52F8475C47C5}" destId="{1BD4AE0F-ED9E-4244-98F2-5075338A9894}" srcOrd="1" destOrd="0" parTransId="{F08FA0D4-8DEC-4C06-96A9-B273B82A0BC4}" sibTransId="{0B4518F8-3571-477E-954F-A0E8CF967D92}"/>
    <dgm:cxn modelId="{3D041DF9-B6F8-42DB-B2FC-917404C7A5B0}" type="presOf" srcId="{17CB1AD2-9A62-40BC-BF97-54489ADAA63B}" destId="{E74B0C02-C4F5-4D6C-8B2B-CE1686BC83D8}" srcOrd="0" destOrd="0" presId="urn:microsoft.com/office/officeart/2016/7/layout/RepeatingBendingProcessNew"/>
    <dgm:cxn modelId="{BC3D5F55-2070-4BCA-8DDA-59A7EE89A1D7}" type="presParOf" srcId="{148CE813-564F-4A50-A1F9-5C84FC6B6680}" destId="{E74B0C02-C4F5-4D6C-8B2B-CE1686BC83D8}" srcOrd="0" destOrd="0" presId="urn:microsoft.com/office/officeart/2016/7/layout/RepeatingBendingProcessNew"/>
    <dgm:cxn modelId="{F1E4E8D2-DF09-4A8A-A782-9033520BF3A0}" type="presParOf" srcId="{148CE813-564F-4A50-A1F9-5C84FC6B6680}" destId="{1B28245C-31FB-44EC-8099-A536D8774F9F}" srcOrd="1" destOrd="0" presId="urn:microsoft.com/office/officeart/2016/7/layout/RepeatingBendingProcessNew"/>
    <dgm:cxn modelId="{6A33810B-AAB0-4C44-85A0-F775780A691F}" type="presParOf" srcId="{1B28245C-31FB-44EC-8099-A536D8774F9F}" destId="{18B86776-0D95-4CAD-A583-436C6E449DCE}" srcOrd="0" destOrd="0" presId="urn:microsoft.com/office/officeart/2016/7/layout/RepeatingBendingProcessNew"/>
    <dgm:cxn modelId="{5D72A1D4-78FA-4223-B01C-69E40F0AA057}" type="presParOf" srcId="{148CE813-564F-4A50-A1F9-5C84FC6B6680}" destId="{470CAEB3-FF67-4E66-B798-8C89584DF817}" srcOrd="2" destOrd="0" presId="urn:microsoft.com/office/officeart/2016/7/layout/RepeatingBendingProcessNew"/>
    <dgm:cxn modelId="{1CAF1A75-D9E7-4423-9D49-04FC9AB8E1C2}" type="presParOf" srcId="{148CE813-564F-4A50-A1F9-5C84FC6B6680}" destId="{FD60D357-2DC7-4ECC-A3D3-04EF18EF4CDD}" srcOrd="3" destOrd="0" presId="urn:microsoft.com/office/officeart/2016/7/layout/RepeatingBendingProcessNew"/>
    <dgm:cxn modelId="{654429C3-20DA-41E4-A2C4-486E9F799ABD}" type="presParOf" srcId="{FD60D357-2DC7-4ECC-A3D3-04EF18EF4CDD}" destId="{D153EC98-6E8F-4A55-B9BC-6BAF717F0314}" srcOrd="0" destOrd="0" presId="urn:microsoft.com/office/officeart/2016/7/layout/RepeatingBendingProcessNew"/>
    <dgm:cxn modelId="{7C5F64C0-67E5-468C-85CF-8EC3C7634B0D}" type="presParOf" srcId="{148CE813-564F-4A50-A1F9-5C84FC6B6680}" destId="{550C2807-9EB6-4513-8062-0A674D2450CC}" srcOrd="4" destOrd="0" presId="urn:microsoft.com/office/officeart/2016/7/layout/RepeatingBendingProcessNew"/>
    <dgm:cxn modelId="{34D689A1-B4E7-4DDA-9A51-DCF7EDD41C1F}" type="presParOf" srcId="{148CE813-564F-4A50-A1F9-5C84FC6B6680}" destId="{F7D6B244-9AC9-49C5-A8F9-5AF9E2E3724B}" srcOrd="5" destOrd="0" presId="urn:microsoft.com/office/officeart/2016/7/layout/RepeatingBendingProcessNew"/>
    <dgm:cxn modelId="{45826D2B-5DAB-4217-9864-F86F85617FC5}" type="presParOf" srcId="{F7D6B244-9AC9-49C5-A8F9-5AF9E2E3724B}" destId="{550E464E-4710-41C8-9336-8299EC4F776B}" srcOrd="0" destOrd="0" presId="urn:microsoft.com/office/officeart/2016/7/layout/RepeatingBendingProcessNew"/>
    <dgm:cxn modelId="{CF15E30B-E502-4F05-BE04-1999BA3C0227}" type="presParOf" srcId="{148CE813-564F-4A50-A1F9-5C84FC6B6680}" destId="{D59F09A5-2384-4AB7-A1AC-23043EA59499}" srcOrd="6" destOrd="0" presId="urn:microsoft.com/office/officeart/2016/7/layout/RepeatingBendingProcessNew"/>
    <dgm:cxn modelId="{436E1A61-75BC-417C-A3CD-E5E1D023577F}" type="presParOf" srcId="{148CE813-564F-4A50-A1F9-5C84FC6B6680}" destId="{B1993088-C357-440C-B3B6-DF09D3BCF3B6}" srcOrd="7" destOrd="0" presId="urn:microsoft.com/office/officeart/2016/7/layout/RepeatingBendingProcessNew"/>
    <dgm:cxn modelId="{58B9E036-533E-4637-9096-A26CC82E1DF9}" type="presParOf" srcId="{B1993088-C357-440C-B3B6-DF09D3BCF3B6}" destId="{0F79CE1C-44F6-4982-996B-27E89AD78D50}" srcOrd="0" destOrd="0" presId="urn:microsoft.com/office/officeart/2016/7/layout/RepeatingBendingProcessNew"/>
    <dgm:cxn modelId="{809D6D76-EBD8-447B-9AE5-8A30BA937C50}" type="presParOf" srcId="{148CE813-564F-4A50-A1F9-5C84FC6B6680}" destId="{3169B30C-44A8-431D-97C5-AA9400F895A0}" srcOrd="8" destOrd="0" presId="urn:microsoft.com/office/officeart/2016/7/layout/RepeatingBendingProcessNew"/>
    <dgm:cxn modelId="{03E5D9E8-5BB3-46CA-8F74-2BE0173DFA8D}" type="presParOf" srcId="{148CE813-564F-4A50-A1F9-5C84FC6B6680}" destId="{7B3F156E-D19B-4917-B304-15F0552CA5EC}" srcOrd="9" destOrd="0" presId="urn:microsoft.com/office/officeart/2016/7/layout/RepeatingBendingProcessNew"/>
    <dgm:cxn modelId="{5A8EAC08-BCDA-4783-98A3-6FB5C7580C78}" type="presParOf" srcId="{7B3F156E-D19B-4917-B304-15F0552CA5EC}" destId="{48AE8C53-B759-4CB3-AC7A-937A760ACF7B}" srcOrd="0" destOrd="0" presId="urn:microsoft.com/office/officeart/2016/7/layout/RepeatingBendingProcessNew"/>
    <dgm:cxn modelId="{B7DE6B13-B496-4558-87C8-8F83BD680C68}" type="presParOf" srcId="{148CE813-564F-4A50-A1F9-5C84FC6B6680}" destId="{3D7A013D-1618-480B-8D04-01019EE12BB8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4A44E4-A825-4566-8905-DB87D37D9553}">
      <dsp:nvSpPr>
        <dsp:cNvPr id="0" name=""/>
        <dsp:cNvSpPr/>
      </dsp:nvSpPr>
      <dsp:spPr>
        <a:xfrm>
          <a:off x="0" y="0"/>
          <a:ext cx="399335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511F45B-6968-49C0-859A-389DF270E6AA}">
      <dsp:nvSpPr>
        <dsp:cNvPr id="0" name=""/>
        <dsp:cNvSpPr/>
      </dsp:nvSpPr>
      <dsp:spPr>
        <a:xfrm>
          <a:off x="0" y="0"/>
          <a:ext cx="3993357" cy="4899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Sales: $181K</a:t>
          </a:r>
        </a:p>
      </dsp:txBody>
      <dsp:txXfrm>
        <a:off x="0" y="0"/>
        <a:ext cx="3993357" cy="489942"/>
      </dsp:txXfrm>
    </dsp:sp>
    <dsp:sp modelId="{CC2FA697-B3A3-4125-B1EE-6B1ED9788F44}">
      <dsp:nvSpPr>
        <dsp:cNvPr id="0" name=""/>
        <dsp:cNvSpPr/>
      </dsp:nvSpPr>
      <dsp:spPr>
        <a:xfrm>
          <a:off x="0" y="489942"/>
          <a:ext cx="399335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6D51B88-6333-42CD-89A5-646636696040}">
      <dsp:nvSpPr>
        <dsp:cNvPr id="0" name=""/>
        <dsp:cNvSpPr/>
      </dsp:nvSpPr>
      <dsp:spPr>
        <a:xfrm>
          <a:off x="0" y="489942"/>
          <a:ext cx="3993357" cy="4899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Profit: $23K (Margin ~12.7%)</a:t>
          </a:r>
        </a:p>
      </dsp:txBody>
      <dsp:txXfrm>
        <a:off x="0" y="489942"/>
        <a:ext cx="3993357" cy="489942"/>
      </dsp:txXfrm>
    </dsp:sp>
    <dsp:sp modelId="{B8D122A9-C082-44FE-B72D-011B446B1B72}">
      <dsp:nvSpPr>
        <dsp:cNvPr id="0" name=""/>
        <dsp:cNvSpPr/>
      </dsp:nvSpPr>
      <dsp:spPr>
        <a:xfrm>
          <a:off x="0" y="979884"/>
          <a:ext cx="399335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8FDCCA8-EE24-4062-806F-84CBB15DD411}">
      <dsp:nvSpPr>
        <dsp:cNvPr id="0" name=""/>
        <dsp:cNvSpPr/>
      </dsp:nvSpPr>
      <dsp:spPr>
        <a:xfrm>
          <a:off x="0" y="979884"/>
          <a:ext cx="3993357" cy="4899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Quantity: 3.05K units</a:t>
          </a:r>
        </a:p>
      </dsp:txBody>
      <dsp:txXfrm>
        <a:off x="0" y="979884"/>
        <a:ext cx="3993357" cy="489942"/>
      </dsp:txXfrm>
    </dsp:sp>
    <dsp:sp modelId="{DE7D5B81-B1B3-428F-9073-E22CF49F67E5}">
      <dsp:nvSpPr>
        <dsp:cNvPr id="0" name=""/>
        <dsp:cNvSpPr/>
      </dsp:nvSpPr>
      <dsp:spPr>
        <a:xfrm>
          <a:off x="0" y="1469826"/>
          <a:ext cx="399335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78DD881-31D0-4E17-BF7E-53CAE64BA4A3}">
      <dsp:nvSpPr>
        <dsp:cNvPr id="0" name=""/>
        <dsp:cNvSpPr/>
      </dsp:nvSpPr>
      <dsp:spPr>
        <a:xfrm>
          <a:off x="0" y="1469826"/>
          <a:ext cx="3993357" cy="4899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Customers: 247</a:t>
          </a:r>
        </a:p>
      </dsp:txBody>
      <dsp:txXfrm>
        <a:off x="0" y="1469826"/>
        <a:ext cx="3993357" cy="489942"/>
      </dsp:txXfrm>
    </dsp:sp>
    <dsp:sp modelId="{2561F1F1-CFC8-42C6-AAE4-1DB7CA8C3785}">
      <dsp:nvSpPr>
        <dsp:cNvPr id="0" name=""/>
        <dsp:cNvSpPr/>
      </dsp:nvSpPr>
      <dsp:spPr>
        <a:xfrm>
          <a:off x="0" y="1959769"/>
          <a:ext cx="399335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B09139A-8BFD-4C09-B7ED-775A0AB3F3FC}">
      <dsp:nvSpPr>
        <dsp:cNvPr id="0" name=""/>
        <dsp:cNvSpPr/>
      </dsp:nvSpPr>
      <dsp:spPr>
        <a:xfrm>
          <a:off x="0" y="1959768"/>
          <a:ext cx="3993357" cy="4899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Orders: 296</a:t>
          </a:r>
        </a:p>
      </dsp:txBody>
      <dsp:txXfrm>
        <a:off x="0" y="1959768"/>
        <a:ext cx="3993357" cy="489942"/>
      </dsp:txXfrm>
    </dsp:sp>
    <dsp:sp modelId="{2B9B635A-ED75-4AAF-AED8-91F495787881}">
      <dsp:nvSpPr>
        <dsp:cNvPr id="0" name=""/>
        <dsp:cNvSpPr/>
      </dsp:nvSpPr>
      <dsp:spPr>
        <a:xfrm>
          <a:off x="0" y="2449711"/>
          <a:ext cx="399335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9EF3098-57A5-4C80-98A8-E15C6A60AF23}">
      <dsp:nvSpPr>
        <dsp:cNvPr id="0" name=""/>
        <dsp:cNvSpPr/>
      </dsp:nvSpPr>
      <dsp:spPr>
        <a:xfrm>
          <a:off x="0" y="2449711"/>
          <a:ext cx="3993357" cy="4899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Average Order Value (AOV): $611</a:t>
          </a:r>
        </a:p>
      </dsp:txBody>
      <dsp:txXfrm>
        <a:off x="0" y="2449711"/>
        <a:ext cx="3993357" cy="489942"/>
      </dsp:txXfrm>
    </dsp:sp>
    <dsp:sp modelId="{179D6C3A-17EC-4622-A746-4F57720BE940}">
      <dsp:nvSpPr>
        <dsp:cNvPr id="0" name=""/>
        <dsp:cNvSpPr/>
      </dsp:nvSpPr>
      <dsp:spPr>
        <a:xfrm>
          <a:off x="0" y="2939653"/>
          <a:ext cx="399335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7458936-7AE7-4C39-9D5F-B1225AF19E7E}">
      <dsp:nvSpPr>
        <dsp:cNvPr id="0" name=""/>
        <dsp:cNvSpPr/>
      </dsp:nvSpPr>
      <dsp:spPr>
        <a:xfrm>
          <a:off x="0" y="2939653"/>
          <a:ext cx="3993357" cy="4899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Sales per Customer: $732.39</a:t>
          </a:r>
        </a:p>
      </dsp:txBody>
      <dsp:txXfrm>
        <a:off x="0" y="2939653"/>
        <a:ext cx="3993357" cy="489942"/>
      </dsp:txXfrm>
    </dsp:sp>
    <dsp:sp modelId="{AE895B55-171E-4780-9789-56994974EF16}">
      <dsp:nvSpPr>
        <dsp:cNvPr id="0" name=""/>
        <dsp:cNvSpPr/>
      </dsp:nvSpPr>
      <dsp:spPr>
        <a:xfrm>
          <a:off x="0" y="3429595"/>
          <a:ext cx="399335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F4ABA57-6765-4CD3-AC80-73F870230D5F}">
      <dsp:nvSpPr>
        <dsp:cNvPr id="0" name=""/>
        <dsp:cNvSpPr/>
      </dsp:nvSpPr>
      <dsp:spPr>
        <a:xfrm>
          <a:off x="0" y="3429595"/>
          <a:ext cx="3993357" cy="4899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Orders per Customer: 1.20</a:t>
          </a:r>
        </a:p>
      </dsp:txBody>
      <dsp:txXfrm>
        <a:off x="0" y="3429595"/>
        <a:ext cx="3993357" cy="4899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88648-7728-4D9A-A6A4-65A89630EDE8}">
      <dsp:nvSpPr>
        <dsp:cNvPr id="0" name=""/>
        <dsp:cNvSpPr/>
      </dsp:nvSpPr>
      <dsp:spPr>
        <a:xfrm>
          <a:off x="2001533" y="0"/>
          <a:ext cx="4192805" cy="4192805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A0A34B-E58F-4CB0-ABED-C3938359EE2D}">
      <dsp:nvSpPr>
        <dsp:cNvPr id="0" name=""/>
        <dsp:cNvSpPr/>
      </dsp:nvSpPr>
      <dsp:spPr>
        <a:xfrm>
          <a:off x="2399849" y="398316"/>
          <a:ext cx="1635193" cy="16351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West: 59%</a:t>
          </a:r>
        </a:p>
      </dsp:txBody>
      <dsp:txXfrm>
        <a:off x="2479673" y="478140"/>
        <a:ext cx="1475545" cy="1475545"/>
      </dsp:txXfrm>
    </dsp:sp>
    <dsp:sp modelId="{DD131468-9854-4149-A469-61EDF976449A}">
      <dsp:nvSpPr>
        <dsp:cNvPr id="0" name=""/>
        <dsp:cNvSpPr/>
      </dsp:nvSpPr>
      <dsp:spPr>
        <a:xfrm>
          <a:off x="4160827" y="398316"/>
          <a:ext cx="1635193" cy="163519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East: 23%</a:t>
          </a:r>
        </a:p>
      </dsp:txBody>
      <dsp:txXfrm>
        <a:off x="4240651" y="478140"/>
        <a:ext cx="1475545" cy="1475545"/>
      </dsp:txXfrm>
    </dsp:sp>
    <dsp:sp modelId="{C87198EC-3524-49E4-8D4A-E650CAC351F6}">
      <dsp:nvSpPr>
        <dsp:cNvPr id="0" name=""/>
        <dsp:cNvSpPr/>
      </dsp:nvSpPr>
      <dsp:spPr>
        <a:xfrm>
          <a:off x="2399849" y="2159294"/>
          <a:ext cx="1635193" cy="163519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South: 9%</a:t>
          </a:r>
        </a:p>
      </dsp:txBody>
      <dsp:txXfrm>
        <a:off x="2479673" y="2239118"/>
        <a:ext cx="1475545" cy="1475545"/>
      </dsp:txXfrm>
    </dsp:sp>
    <dsp:sp modelId="{086C7ED7-3D06-4CEB-ACAE-92140FE6C427}">
      <dsp:nvSpPr>
        <dsp:cNvPr id="0" name=""/>
        <dsp:cNvSpPr/>
      </dsp:nvSpPr>
      <dsp:spPr>
        <a:xfrm>
          <a:off x="4160827" y="2159294"/>
          <a:ext cx="1635193" cy="163519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Central: 8%</a:t>
          </a:r>
        </a:p>
      </dsp:txBody>
      <dsp:txXfrm>
        <a:off x="4240651" y="2239118"/>
        <a:ext cx="1475545" cy="14755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97A129-5A6B-4A39-B7DB-5333A546C6AC}">
      <dsp:nvSpPr>
        <dsp:cNvPr id="0" name=""/>
        <dsp:cNvSpPr/>
      </dsp:nvSpPr>
      <dsp:spPr>
        <a:xfrm>
          <a:off x="518185" y="768902"/>
          <a:ext cx="1475437" cy="14754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2748CA-DEA0-4250-A37C-6D51E62E8855}">
      <dsp:nvSpPr>
        <dsp:cNvPr id="0" name=""/>
        <dsp:cNvSpPr/>
      </dsp:nvSpPr>
      <dsp:spPr>
        <a:xfrm>
          <a:off x="832623" y="1083340"/>
          <a:ext cx="846562" cy="846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182924-E45E-473F-B377-D1C89CBB47E8}">
      <dsp:nvSpPr>
        <dsp:cNvPr id="0" name=""/>
        <dsp:cNvSpPr/>
      </dsp:nvSpPr>
      <dsp:spPr>
        <a:xfrm>
          <a:off x="46529" y="2703902"/>
          <a:ext cx="241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Technology: Sales 73K, Profit 14K, Margin ~19%</a:t>
          </a:r>
        </a:p>
      </dsp:txBody>
      <dsp:txXfrm>
        <a:off x="46529" y="2703902"/>
        <a:ext cx="2418750" cy="720000"/>
      </dsp:txXfrm>
    </dsp:sp>
    <dsp:sp modelId="{CF7C390D-E156-4AA4-87C2-3675176780DB}">
      <dsp:nvSpPr>
        <dsp:cNvPr id="0" name=""/>
        <dsp:cNvSpPr/>
      </dsp:nvSpPr>
      <dsp:spPr>
        <a:xfrm>
          <a:off x="3360216" y="768902"/>
          <a:ext cx="1475437" cy="14754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2C6C8-C7F4-4BAB-9647-2FBAB208F01F}">
      <dsp:nvSpPr>
        <dsp:cNvPr id="0" name=""/>
        <dsp:cNvSpPr/>
      </dsp:nvSpPr>
      <dsp:spPr>
        <a:xfrm>
          <a:off x="3674654" y="1083340"/>
          <a:ext cx="846562" cy="846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EA2E39-114A-444D-8A3A-50D2EC5EA509}">
      <dsp:nvSpPr>
        <dsp:cNvPr id="0" name=""/>
        <dsp:cNvSpPr/>
      </dsp:nvSpPr>
      <dsp:spPr>
        <a:xfrm>
          <a:off x="2888560" y="2703902"/>
          <a:ext cx="241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Furniture: Sales 59K, Profit 8K, Margin ~13-14%</a:t>
          </a:r>
        </a:p>
      </dsp:txBody>
      <dsp:txXfrm>
        <a:off x="2888560" y="2703902"/>
        <a:ext cx="2418750" cy="720000"/>
      </dsp:txXfrm>
    </dsp:sp>
    <dsp:sp modelId="{F16DEDD0-08C3-493B-A72E-5A9CEAE98556}">
      <dsp:nvSpPr>
        <dsp:cNvPr id="0" name=""/>
        <dsp:cNvSpPr/>
      </dsp:nvSpPr>
      <dsp:spPr>
        <a:xfrm>
          <a:off x="6202248" y="768902"/>
          <a:ext cx="1475437" cy="14754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1654D4-14B9-4B9F-94F6-7EAF11938506}">
      <dsp:nvSpPr>
        <dsp:cNvPr id="0" name=""/>
        <dsp:cNvSpPr/>
      </dsp:nvSpPr>
      <dsp:spPr>
        <a:xfrm>
          <a:off x="6516685" y="1083340"/>
          <a:ext cx="846562" cy="846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9D99FF-06B3-4D6B-95E3-ACCFB1D46AB7}">
      <dsp:nvSpPr>
        <dsp:cNvPr id="0" name=""/>
        <dsp:cNvSpPr/>
      </dsp:nvSpPr>
      <dsp:spPr>
        <a:xfrm>
          <a:off x="5730591" y="2703902"/>
          <a:ext cx="241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Office Supplies: Sales 49K, Profit 7K, Margin ~14%</a:t>
          </a:r>
        </a:p>
      </dsp:txBody>
      <dsp:txXfrm>
        <a:off x="5730591" y="2703902"/>
        <a:ext cx="241875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28245C-31FB-44EC-8099-A536D8774F9F}">
      <dsp:nvSpPr>
        <dsp:cNvPr id="0" name=""/>
        <dsp:cNvSpPr/>
      </dsp:nvSpPr>
      <dsp:spPr>
        <a:xfrm>
          <a:off x="2280144" y="1185451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13486" y="1228553"/>
        <a:ext cx="26172" cy="5234"/>
      </dsp:txXfrm>
    </dsp:sp>
    <dsp:sp modelId="{E74B0C02-C4F5-4D6C-8B2B-CE1686BC83D8}">
      <dsp:nvSpPr>
        <dsp:cNvPr id="0" name=""/>
        <dsp:cNvSpPr/>
      </dsp:nvSpPr>
      <dsp:spPr>
        <a:xfrm>
          <a:off x="6045" y="548401"/>
          <a:ext cx="2275898" cy="136553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Replicate West-region strategy in East; target growth in Central/South.</a:t>
          </a:r>
        </a:p>
      </dsp:txBody>
      <dsp:txXfrm>
        <a:off x="6045" y="548401"/>
        <a:ext cx="2275898" cy="1365538"/>
      </dsp:txXfrm>
    </dsp:sp>
    <dsp:sp modelId="{FD60D357-2DC7-4ECC-A3D3-04EF18EF4CDD}">
      <dsp:nvSpPr>
        <dsp:cNvPr id="0" name=""/>
        <dsp:cNvSpPr/>
      </dsp:nvSpPr>
      <dsp:spPr>
        <a:xfrm>
          <a:off x="5079499" y="1185451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1170380"/>
              <a:satOff val="-1460"/>
              <a:lumOff val="34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12841" y="1228553"/>
        <a:ext cx="26172" cy="5234"/>
      </dsp:txXfrm>
    </dsp:sp>
    <dsp:sp modelId="{470CAEB3-FF67-4E66-B798-8C89584DF817}">
      <dsp:nvSpPr>
        <dsp:cNvPr id="0" name=""/>
        <dsp:cNvSpPr/>
      </dsp:nvSpPr>
      <dsp:spPr>
        <a:xfrm>
          <a:off x="2805400" y="548401"/>
          <a:ext cx="2275898" cy="1365538"/>
        </a:xfrm>
        <a:prstGeom prst="rect">
          <a:avLst/>
        </a:prstGeom>
        <a:solidFill>
          <a:schemeClr val="accent2">
            <a:hueOff val="936304"/>
            <a:satOff val="-1168"/>
            <a:lumOff val="27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Focus on Technology growth; improve Furniture margins.</a:t>
          </a:r>
        </a:p>
      </dsp:txBody>
      <dsp:txXfrm>
        <a:off x="2805400" y="548401"/>
        <a:ext cx="2275898" cy="1365538"/>
      </dsp:txXfrm>
    </dsp:sp>
    <dsp:sp modelId="{F7D6B244-9AC9-49C5-A8F9-5AF9E2E3724B}">
      <dsp:nvSpPr>
        <dsp:cNvPr id="0" name=""/>
        <dsp:cNvSpPr/>
      </dsp:nvSpPr>
      <dsp:spPr>
        <a:xfrm>
          <a:off x="1143995" y="1912140"/>
          <a:ext cx="5598709" cy="492856"/>
        </a:xfrm>
        <a:custGeom>
          <a:avLst/>
          <a:gdLst/>
          <a:ahLst/>
          <a:cxnLst/>
          <a:rect l="0" t="0" r="0" b="0"/>
          <a:pathLst>
            <a:path>
              <a:moveTo>
                <a:pt x="5598709" y="0"/>
              </a:moveTo>
              <a:lnTo>
                <a:pt x="5598709" y="263528"/>
              </a:lnTo>
              <a:lnTo>
                <a:pt x="0" y="263528"/>
              </a:lnTo>
              <a:lnTo>
                <a:pt x="0" y="492856"/>
              </a:lnTo>
            </a:path>
          </a:pathLst>
        </a:custGeom>
        <a:noFill/>
        <a:ln w="9525" cap="flat" cmpd="sng" algn="ctr">
          <a:solidFill>
            <a:schemeClr val="accent2">
              <a:hueOff val="2340759"/>
              <a:satOff val="-2919"/>
              <a:lumOff val="68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02771" y="2155951"/>
        <a:ext cx="281156" cy="5234"/>
      </dsp:txXfrm>
    </dsp:sp>
    <dsp:sp modelId="{550C2807-9EB6-4513-8062-0A674D2450CC}">
      <dsp:nvSpPr>
        <dsp:cNvPr id="0" name=""/>
        <dsp:cNvSpPr/>
      </dsp:nvSpPr>
      <dsp:spPr>
        <a:xfrm>
          <a:off x="5604755" y="548401"/>
          <a:ext cx="2275898" cy="1365538"/>
        </a:xfrm>
        <a:prstGeom prst="rect">
          <a:avLst/>
        </a:prstGeom>
        <a:solidFill>
          <a:schemeClr val="accent2">
            <a:hueOff val="1872608"/>
            <a:satOff val="-2336"/>
            <a:lumOff val="54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Introduce retention programs to boost repeat orders.</a:t>
          </a:r>
        </a:p>
      </dsp:txBody>
      <dsp:txXfrm>
        <a:off x="5604755" y="548401"/>
        <a:ext cx="2275898" cy="1365538"/>
      </dsp:txXfrm>
    </dsp:sp>
    <dsp:sp modelId="{B1993088-C357-440C-B3B6-DF09D3BCF3B6}">
      <dsp:nvSpPr>
        <dsp:cNvPr id="0" name=""/>
        <dsp:cNvSpPr/>
      </dsp:nvSpPr>
      <dsp:spPr>
        <a:xfrm>
          <a:off x="2280144" y="3074446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3511139"/>
              <a:satOff val="-4379"/>
              <a:lumOff val="103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13486" y="3117549"/>
        <a:ext cx="26172" cy="5234"/>
      </dsp:txXfrm>
    </dsp:sp>
    <dsp:sp modelId="{D59F09A5-2384-4AB7-A1AC-23043EA59499}">
      <dsp:nvSpPr>
        <dsp:cNvPr id="0" name=""/>
        <dsp:cNvSpPr/>
      </dsp:nvSpPr>
      <dsp:spPr>
        <a:xfrm>
          <a:off x="6045" y="2437397"/>
          <a:ext cx="2275898" cy="1365538"/>
        </a:xfrm>
        <a:prstGeom prst="rect">
          <a:avLst/>
        </a:prstGeom>
        <a:solidFill>
          <a:schemeClr val="accent2">
            <a:hueOff val="2808911"/>
            <a:satOff val="-3503"/>
            <a:lumOff val="82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Plan campaigns around seasonal peaks; run promos in quiet months.</a:t>
          </a:r>
        </a:p>
      </dsp:txBody>
      <dsp:txXfrm>
        <a:off x="6045" y="2437397"/>
        <a:ext cx="2275898" cy="1365538"/>
      </dsp:txXfrm>
    </dsp:sp>
    <dsp:sp modelId="{7B3F156E-D19B-4917-B304-15F0552CA5EC}">
      <dsp:nvSpPr>
        <dsp:cNvPr id="0" name=""/>
        <dsp:cNvSpPr/>
      </dsp:nvSpPr>
      <dsp:spPr>
        <a:xfrm>
          <a:off x="5079499" y="3074446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12841" y="3117549"/>
        <a:ext cx="26172" cy="5234"/>
      </dsp:txXfrm>
    </dsp:sp>
    <dsp:sp modelId="{3169B30C-44A8-431D-97C5-AA9400F895A0}">
      <dsp:nvSpPr>
        <dsp:cNvPr id="0" name=""/>
        <dsp:cNvSpPr/>
      </dsp:nvSpPr>
      <dsp:spPr>
        <a:xfrm>
          <a:off x="2805400" y="2437397"/>
          <a:ext cx="2275898" cy="1365538"/>
        </a:xfrm>
        <a:prstGeom prst="rect">
          <a:avLst/>
        </a:prstGeom>
        <a:solidFill>
          <a:schemeClr val="accent2">
            <a:hueOff val="3745215"/>
            <a:satOff val="-4671"/>
            <a:lumOff val="109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Create a margin monitoring dashboard; set promo guardrails.</a:t>
          </a:r>
        </a:p>
      </dsp:txBody>
      <dsp:txXfrm>
        <a:off x="2805400" y="2437397"/>
        <a:ext cx="2275898" cy="1365538"/>
      </dsp:txXfrm>
    </dsp:sp>
    <dsp:sp modelId="{3D7A013D-1618-480B-8D04-01019EE12BB8}">
      <dsp:nvSpPr>
        <dsp:cNvPr id="0" name=""/>
        <dsp:cNvSpPr/>
      </dsp:nvSpPr>
      <dsp:spPr>
        <a:xfrm>
          <a:off x="5604755" y="2437397"/>
          <a:ext cx="2275898" cy="1365538"/>
        </a:xfrm>
        <a:prstGeom prst="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Standardize data preparation for reliable KPI tracking.</a:t>
          </a:r>
        </a:p>
      </dsp:txBody>
      <dsp:txXfrm>
        <a:off x="5604755" y="2437397"/>
        <a:ext cx="2275898" cy="13655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77C2DC4-03FC-4BF3-9F66-E9A3066EE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3998" cy="6858001"/>
            <a:chOff x="7467600" y="0"/>
            <a:chExt cx="47244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3BD7D54-1B49-4AE3-89F2-EA4811619C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1BD4E27-98FF-430B-A77B-3BF03B54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E13C525-8EE3-4288-848F-C9B2A174F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457199"/>
            <a:ext cx="8458200" cy="5943602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36343" y="1676401"/>
            <a:ext cx="3371850" cy="2286002"/>
          </a:xfrm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900"/>
              <a:t>Diamond Store — Sales Performance Briefing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36343" y="4267200"/>
            <a:ext cx="3371850" cy="914400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400">
                <a:solidFill>
                  <a:schemeClr val="tx1">
                    <a:alpha val="55000"/>
                  </a:schemeClr>
                </a:solidFill>
              </a:rPr>
              <a:t>Tableau Dashboard Highlights • 14 Aug 2025</a:t>
            </a:r>
          </a:p>
        </p:txBody>
      </p:sp>
      <p:pic>
        <p:nvPicPr>
          <p:cNvPr id="5" name="Picture 4" descr="People in a grocery store&#10;&#10;AI-generated content may be incorrect.">
            <a:extLst>
              <a:ext uri="{FF2B5EF4-FFF2-40B4-BE49-F238E27FC236}">
                <a16:creationId xmlns:a16="http://schemas.microsoft.com/office/drawing/2014/main" id="{26E161B6-76A2-CF9D-8F29-08FB55B2E4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065" r="17121" b="-1"/>
          <a:stretch>
            <a:fillRect/>
          </a:stretch>
        </p:blipFill>
        <p:spPr>
          <a:xfrm>
            <a:off x="735805" y="990598"/>
            <a:ext cx="3493295" cy="4876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GB" sz="350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endParaRPr lang="en-US" sz="1600"/>
          </a:p>
          <a:p>
            <a:r>
              <a:rPr lang="en-US" sz="1600"/>
              <a:t>Marked variation in sales performance across regions.</a:t>
            </a:r>
          </a:p>
          <a:p>
            <a:r>
              <a:rPr lang="en-US" sz="1600"/>
              <a:t>Potential customer churn concentrated within specific product categories.</a:t>
            </a:r>
          </a:p>
          <a:p>
            <a:r>
              <a:rPr lang="en-US" sz="1600"/>
              <a:t>Uneven product profitability with several underperforming segments.</a:t>
            </a:r>
          </a:p>
          <a:p>
            <a:r>
              <a:rPr lang="en-US" sz="1600"/>
              <a:t>Gaps in understanding time-series trends that affect planning and inventory decisions.</a:t>
            </a:r>
          </a:p>
          <a:p>
            <a:r>
              <a:rPr lang="en-US" sz="1600"/>
              <a:t>Inconsistent data preparation processes leading to inefficiencies.</a:t>
            </a:r>
          </a:p>
        </p:txBody>
      </p:sp>
      <p:pic>
        <p:nvPicPr>
          <p:cNvPr id="13" name="Picture 12" descr="Codes on papers">
            <a:extLst>
              <a:ext uri="{FF2B5EF4-FFF2-40B4-BE49-F238E27FC236}">
                <a16:creationId xmlns:a16="http://schemas.microsoft.com/office/drawing/2014/main" id="{704E1393-65EA-7225-D7FE-FCB9FD2EAB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699" r="26751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8" y="327025"/>
            <a:ext cx="3993358" cy="1630363"/>
          </a:xfrm>
        </p:spPr>
        <p:txBody>
          <a:bodyPr anchor="b">
            <a:normAutofit/>
          </a:bodyPr>
          <a:lstStyle/>
          <a:p>
            <a:r>
              <a:rPr lang="en-GB" sz="3100"/>
              <a:t>KPI Snapshot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2B846E-0359-3704-2A92-075424BAB0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865" r="36210" b="-1"/>
          <a:stretch>
            <a:fillRect/>
          </a:stretch>
        </p:blipFill>
        <p:spPr>
          <a:xfrm>
            <a:off x="4474766" y="1"/>
            <a:ext cx="4669234" cy="6856412"/>
          </a:xfrm>
          <a:custGeom>
            <a:avLst/>
            <a:gdLst/>
            <a:ahLst/>
            <a:cxnLst/>
            <a:rect l="l" t="t" r="r" b="b"/>
            <a:pathLst>
              <a:path w="5620032" h="6856412">
                <a:moveTo>
                  <a:pt x="13187" y="0"/>
                </a:moveTo>
                <a:lnTo>
                  <a:pt x="5620032" y="0"/>
                </a:lnTo>
                <a:lnTo>
                  <a:pt x="5620032" y="6856412"/>
                </a:lnTo>
                <a:lnTo>
                  <a:pt x="0" y="6856412"/>
                </a:lnTo>
                <a:lnTo>
                  <a:pt x="64318" y="6298274"/>
                </a:lnTo>
                <a:cubicBezTo>
                  <a:pt x="203221" y="4970220"/>
                  <a:pt x="240510" y="3632077"/>
                  <a:pt x="97152" y="2276000"/>
                </a:cubicBezTo>
                <a:cubicBezTo>
                  <a:pt x="35713" y="1694824"/>
                  <a:pt x="7455" y="1116942"/>
                  <a:pt x="6154" y="541737"/>
                </a:cubicBezTo>
                <a:close/>
              </a:path>
            </a:pathLst>
          </a:cu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ABFF486-8753-89AD-F0C5-5D217256ED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875172"/>
              </p:ext>
            </p:extLst>
          </p:nvPr>
        </p:nvGraphicFramePr>
        <p:xfrm>
          <a:off x="360759" y="2286001"/>
          <a:ext cx="3993357" cy="3919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GB" sz="3500">
                <a:solidFill>
                  <a:srgbClr val="FFFFFF"/>
                </a:solidFill>
              </a:rPr>
              <a:t>Regional Performance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084F81-918B-500B-5C06-0FAB50642A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4306863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GB" sz="3500">
                <a:solidFill>
                  <a:srgbClr val="FFFFFF"/>
                </a:solidFill>
              </a:rPr>
              <a:t>Category Performance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C4E711F-DEA2-C648-5AEF-D011D74331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3001667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7908" y="741391"/>
            <a:ext cx="3368866" cy="1616203"/>
          </a:xfrm>
        </p:spPr>
        <p:txBody>
          <a:bodyPr anchor="b">
            <a:normAutofit/>
          </a:bodyPr>
          <a:lstStyle/>
          <a:p>
            <a:r>
              <a:rPr lang="en-GB" sz="2800"/>
              <a:t>Key Insights</a:t>
            </a:r>
          </a:p>
        </p:txBody>
      </p:sp>
      <p:pic>
        <p:nvPicPr>
          <p:cNvPr id="16" name="Picture 15" descr="Old computer monitors">
            <a:extLst>
              <a:ext uri="{FF2B5EF4-FFF2-40B4-BE49-F238E27FC236}">
                <a16:creationId xmlns:a16="http://schemas.microsoft.com/office/drawing/2014/main" id="{1C7DA061-6155-6410-6F2E-DCC2705283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48" r="31352" b="-1"/>
          <a:stretch>
            <a:fillRect/>
          </a:stretch>
        </p:blipFill>
        <p:spPr>
          <a:xfrm>
            <a:off x="20" y="10"/>
            <a:ext cx="4571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2521" cy="6858000"/>
            <a:chOff x="12068638" y="0"/>
            <a:chExt cx="123362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5117908" y="2533476"/>
            <a:ext cx="3368865" cy="3447832"/>
          </a:xfrm>
        </p:spPr>
        <p:txBody>
          <a:bodyPr anchor="t">
            <a:normAutofit/>
          </a:bodyPr>
          <a:lstStyle/>
          <a:p>
            <a:endParaRPr sz="1600"/>
          </a:p>
          <a:p>
            <a:r>
              <a:rPr sz="1600"/>
              <a:t>Profit margin at ~12.7%, indicating room for improvement.</a:t>
            </a:r>
          </a:p>
          <a:p>
            <a:r>
              <a:rPr sz="1600"/>
              <a:t>Average orders per customer at 1.20 suggests low repeat purchasing.</a:t>
            </a:r>
          </a:p>
          <a:p>
            <a:r>
              <a:rPr sz="1600"/>
              <a:t>West region dominates sales; Central and South underperform.</a:t>
            </a:r>
          </a:p>
          <a:p>
            <a:r>
              <a:rPr sz="1600"/>
              <a:t>Technology category leads with highest margin; Furniture lags.</a:t>
            </a:r>
          </a:p>
          <a:p>
            <a:r>
              <a:rPr sz="1600"/>
              <a:t>Clear seasonal peaks in September and December.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75B729-777E-D3A4-5F73-CD8204B074C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8000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Recommendations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DE5D71E-58C1-7A9D-6E6C-A7057342C9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8383018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274</Words>
  <Application>Microsoft Office PowerPoint</Application>
  <PresentationFormat>On-screen Show (4:3)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Diamond Store — Sales Performance Briefing</vt:lpstr>
      <vt:lpstr>Problem Statement</vt:lpstr>
      <vt:lpstr>KPI Snapshot</vt:lpstr>
      <vt:lpstr>Regional Performance</vt:lpstr>
      <vt:lpstr>Category Performance</vt:lpstr>
      <vt:lpstr>Key Insights</vt:lpstr>
      <vt:lpstr>Recommendations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Abdulrafiu Imam Musa</cp:lastModifiedBy>
  <cp:revision>1</cp:revision>
  <dcterms:created xsi:type="dcterms:W3CDTF">2013-01-27T09:14:16Z</dcterms:created>
  <dcterms:modified xsi:type="dcterms:W3CDTF">2025-08-14T17:55:52Z</dcterms:modified>
  <cp:category/>
</cp:coreProperties>
</file>

<file path=docProps/thumbnail.jpeg>
</file>